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2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3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  <p:sldMasterId id="2147483708" r:id="rId2"/>
    <p:sldMasterId id="2147483732" r:id="rId3"/>
    <p:sldMasterId id="2147483744" r:id="rId4"/>
    <p:sldMasterId id="2147483756" r:id="rId5"/>
  </p:sldMasterIdLst>
  <p:notesMasterIdLst>
    <p:notesMasterId r:id="rId44"/>
  </p:notesMasterIdLst>
  <p:sldIdLst>
    <p:sldId id="464" r:id="rId6"/>
    <p:sldId id="370" r:id="rId7"/>
    <p:sldId id="474" r:id="rId8"/>
    <p:sldId id="447" r:id="rId9"/>
    <p:sldId id="413" r:id="rId10"/>
    <p:sldId id="415" r:id="rId11"/>
    <p:sldId id="393" r:id="rId12"/>
    <p:sldId id="383" r:id="rId13"/>
    <p:sldId id="416" r:id="rId14"/>
    <p:sldId id="409" r:id="rId15"/>
    <p:sldId id="417" r:id="rId16"/>
    <p:sldId id="421" r:id="rId17"/>
    <p:sldId id="422" r:id="rId18"/>
    <p:sldId id="396" r:id="rId19"/>
    <p:sldId id="469" r:id="rId20"/>
    <p:sldId id="443" r:id="rId21"/>
    <p:sldId id="444" r:id="rId22"/>
    <p:sldId id="436" r:id="rId23"/>
    <p:sldId id="440" r:id="rId24"/>
    <p:sldId id="463" r:id="rId25"/>
    <p:sldId id="462" r:id="rId26"/>
    <p:sldId id="461" r:id="rId27"/>
    <p:sldId id="460" r:id="rId28"/>
    <p:sldId id="459" r:id="rId29"/>
    <p:sldId id="472" r:id="rId30"/>
    <p:sldId id="387" r:id="rId31"/>
    <p:sldId id="450" r:id="rId32"/>
    <p:sldId id="451" r:id="rId33"/>
    <p:sldId id="468" r:id="rId34"/>
    <p:sldId id="470" r:id="rId35"/>
    <p:sldId id="471" r:id="rId36"/>
    <p:sldId id="455" r:id="rId37"/>
    <p:sldId id="456" r:id="rId38"/>
    <p:sldId id="452" r:id="rId39"/>
    <p:sldId id="453" r:id="rId40"/>
    <p:sldId id="454" r:id="rId41"/>
    <p:sldId id="449" r:id="rId42"/>
    <p:sldId id="307" r:id="rId43"/>
  </p:sldIdLst>
  <p:sldSz cx="12192000" cy="6858000"/>
  <p:notesSz cx="6858000" cy="9144000"/>
  <p:embeddedFontLst>
    <p:embeddedFont>
      <p:font typeface="Calibri Light" panose="020F0302020204030204" pitchFamily="34" charset="0"/>
      <p:regular r:id="rId45"/>
      <p: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Futura Hv BT" panose="020B0702020204090204" pitchFamily="34" charset="0"/>
      <p:italic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8D16"/>
    <a:srgbClr val="4F4F4F"/>
    <a:srgbClr val="5A676F"/>
    <a:srgbClr val="F2D975"/>
    <a:srgbClr val="C2BD19"/>
    <a:srgbClr val="FEDB4D"/>
    <a:srgbClr val="D29500"/>
    <a:srgbClr val="CDCDCD"/>
    <a:srgbClr val="839D2D"/>
    <a:srgbClr val="FED0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72" autoAdjust="0"/>
    <p:restoredTop sz="92980" autoAdjust="0"/>
  </p:normalViewPr>
  <p:slideViewPr>
    <p:cSldViewPr snapToGrid="0">
      <p:cViewPr varScale="1">
        <p:scale>
          <a:sx n="79" d="100"/>
          <a:sy n="79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2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8.965"/>
    </inkml:context>
    <inkml:brush xml:id="br0">
      <inkml:brushProperty name="width" value="0.1" units="cm"/>
      <inkml:brushProperty name="height" value="0.1" units="cm"/>
      <inkml:brushProperty name="color" value="#CDCDCD"/>
    </inkml:brush>
  </inkml:definitions>
  <inkml:trace contextRef="#ctx0" brushRef="#br0">473 34 8288 0 0,'0'0'638'0'0,"0"0"-136"0"0,0 0 962 0 0,0 0 469 0 0,0 0 92 0 0,0 0-94 0 0,0 0-479 0 0,0 0-210 0 0,0 0-39 0 0,-14 18 3828 0 0,-4 3-2110 0 0,-18 17-2921 0 0,20-22 354 0 0,1 0 0 0 0,0 2 0 0 0,-5 8-354 0 0,47-51-61 0 0,92-99 61 0 0,-113 117-5 0 0,-1 2-5 0 0,-1 1 0 0 0,1-1 1 0 0,0 1-1 0 0,0 0 0 0 0,0 0 0 0 0,2-1 10 0 0,-19 25 12 0 0,-35 48 217 0 0,20-29 290 0 0,-13 13-519 0 0,33-42 130 0 0,5-7-96 0 0,1-1-1 0 0,-1 1 1 0 0,0-1-1 0 0,0 0 1 0 0,0 1-1 0 0,0-1 1 0 0,0 0 0 0 0,0-1-1 0 0,-2 2-33 0 0,4-3 200 0 0,0 0 40 0 0,0 0 0 0 0,8-17-845 0 0,68-99-824 0 0,-47 73 1299 0 0,-28 43 117 0 0,8-12-39 0 0,-9 11 53 0 0,0 1 1 0 0,0-1-1 0 0,1 1 0 0 0,-1 0 0 0 0,0-1 0 0 0,1 1 1 0 0,-1-1-1 0 0,0 1 0 0 0,1 0 0 0 0,-1-1 0 0 0,1 1 1 0 0,-1 0-1 0 0,1-1 0 0 0,-1 1 0 0 0,1 0 0 0 0,-1 0 0 0 0,1 0 1 0 0,-1-1-1 0 0,1 1 0 0 0,-1 0 0 0 0,1 0 0 0 0,-1 0-1 0 0,1 0 102 0 0,-6 10 207 0 0,-5 10-14 0 0,-1-1 0 0 0,-1 0 0 0 0,-12 15-295 0 0,-47 50 568 0 0,41-50-86 0 0,-19 20-953 0 0,49-52 461 0 0,3-2-16 0 0,5-3-35 0 0,15-20-331 0 0,-1 0 1 0 0,-1-2-1 0 0,5-8 392 0 0,-26 32-8 0 0,0 1-1 0 0,1 0 1 0 0,-1-1-1 0 0,0 1 1 0 0,0-1-1 0 0,1 1 1 0 0,-1-1-1 0 0,0 1 1 0 0,0-1-1 0 0,0 1 1 0 0,0-1-1 0 0,1 1 1 0 0,-1-1-1 0 0,0 1 1 0 0,0-1-1 0 0,0 1 1 0 0,0-1-1 0 0,0 1 1 0 0,0-1-1 0 0,0 1 1 0 0,-1-1-1 0 0,1 1 1 0 0,0-1-1 0 0,0 1 1 0 0,0-1-1 0 0,0 1 0 0 0,-1 0 1 0 0,1-1-1 0 0,0 1 1 0 0,0-1-1 0 0,-1 1 1 0 0,1-1 8 0 0,-3-4-111 0 0,3 4 3 0 0,0 1 0 0 0,-6-2-1977 0 0,5 3 1041 0 0</inkml:trace>
  <inkml:trace contextRef="#ctx0" brushRef="#br0" timeOffset="1">5 116 22807 0 0,'-5'20'2504'0'0,"5"-7"-1940"0"0,1-1-1 0 0,0 1 1 0 0,1 0-1 0 0,0 0 1 0 0,1 0-1 0 0,3 7-563 0 0,5 26 1243 0 0,9 48 457 0 0,-21-120-1541 0 0,1 0-1 0 0,3-22-158 0 0,0-21-320 0 0,-3 55 248 0 0,1 12 150 0 0,-1 9-89 0 0,2 58-129 0 0,-1 35 337 0 0,-2-94-177 0 0,1-1-1 0 0,0 1 1 0 0,0-1-1 0 0,1 1 1 0 0,-1-1-1 0 0,1 1 1 0 0,0-1-1 0 0,1 0 1 0 0,-1 0-1 0 0,3 6-19 0 0,-3-12 5 0 0,0-1 0 0 0,0 1 0 0 0,0 0-1 0 0,0 0 1 0 0,0 0 0 0 0,-1 0 0 0 0,1-1 0 0 0,0 1 0 0 0,-1 0 0 0 0,1-1-1 0 0,-1 0-4 0 0,7-26 48 0 0,1-16-48 0 0,-5 24-28 0 0,1 0 1 0 0,1 1 0 0 0,1-1 0 0 0,2-5 27 0 0,-8 25 0 0 0,1 0 0 0 0,-1 0-1 0 0,0 0 1 0 0,0 0 0 0 0,0 0 0 0 0,0 0 0 0 0,0 0 0 0 0,0 0-1 0 0,0 0 1 0 0,0 0 0 0 0,0 0 0 0 0,0 1 0 0 0,0-1 0 0 0,0 0-1 0 0,0 0 1 0 0,0 0 0 0 0,0 0 0 0 0,0 0 0 0 0,0 0-1 0 0,0 0 1 0 0,0 0 0 0 0,0 0 0 0 0,0 0 0 0 0,1 0 0 0 0,-1 0-1 0 0,0 0 1 0 0,0 0 0 0 0,0 0 0 0 0,0 0 0 0 0,0 0 0 0 0,0 0-1 0 0,0 0 1 0 0,0 0 0 0 0,0 0 0 0 0,0 0 0 0 0,0 0-1 0 0,0 0 1 0 0,1 0 0 0 0,-1 0 0 0 0,0 0 0 0 0,0 0 0 0 0,0 0-1 0 0,0 0 1 0 0,0 0 0 0 0,0 0 0 0 0,0 0 0 0 0,0 0-1 0 0,0 0 1 0 0,0 0 0 0 0,0 0 0 0 0,0 0 0 0 0,0 0 0 0 0,0 0-1 0 0,0-1 1 0 0,1 1 0 0 0,-1 0 0 0 0,1 14-22 0 0,0 18-10 0 0,-6 7 104 0 0,1-12 40 0 0,2 0 0 0 0,0 2-112 0 0,11-57 51 0 0,-5 17-38 0 0,0-1-35 0 0,0 0 0 0 0,0 0 0 0 0,2 1 1 0 0,-1-1-1 0 0,2 1 0 0 0,-1 1 0 0 0,1-1 0 0 0,1 1 0 0 0,0 0 0 0 0,5-4 22 0 0,-13 13 0 0 0,1 1 0 0 0,-1 0-1 0 0,0 0 1 0 0,0 0-1 0 0,0 0 1 0 0,0 0 0 0 0,0-1-1 0 0,0 1 1 0 0,0 0-1 0 0,0 0 1 0 0,0 0 0 0 0,0 0-1 0 0,1 0 1 0 0,-1 0-1 0 0,0 0 1 0 0,0 0 0 0 0,0-1-1 0 0,0 1 1 0 0,0 0-1 0 0,1 0 1 0 0,-1 0 0 0 0,0 0-1 0 0,0 0 1 0 0,0 0-1 0 0,0 0 1 0 0,0 0 0 0 0,1 0-1 0 0,-1 0 1 0 0,0 0-1 0 0,0 0 1 0 0,0 0 0 0 0,0 0-1 0 0,0 0 1 0 0,1 0-1 0 0,-1 0 1 0 0,0 0 0 0 0,0 0-1 0 0,0 0 1 0 0,0 0-1 0 0,0 1 1 0 0,1-1 0 0 0,-1 0-1 0 0,0 0 1 0 0,0 0-1 0 0,0 0 1 0 0,0 0 0 0 0,0 0 0 0 0,1 9 14 0 0,-6 11 110 0 0,-8 24-10 0 0,7-21 36 0 0,-9 19-150 0 0,17-50 55 0 0,1 0 0 0 0,1 0-1 0 0,-1 0 1 0 0,2 1-55 0 0,25-33-249 0 0,-30 39 167 0 0,0 1 6 0 0,2 20-512 0 0,-9-11-4857 0 0,6-8 3397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08"/>
    </inkml:context>
    <inkml:brush xml:id="br0">
      <inkml:brushProperty name="width" value="0.1" units="cm"/>
      <inkml:brushProperty name="height" value="0.1" units="cm"/>
      <inkml:brushProperty name="color" value="#CDCDCD"/>
    </inkml:brush>
  </inkml:definitions>
  <inkml:trace contextRef="#ctx0" brushRef="#br0">10 1075 8288 0 0,'0'0'638'0'0,"0"0"-262"0"0,0 0 435 0 0,0 0 233 0 0,0 0 48 0 0,0 0-15 0 0,0 0-105 0 0,0 0-48 0 0,0 0-10 0 0,0 0 4 0 0,0 0 29 0 0,0 0 11 0 0,0 0 2 0 0,-7-16 4856 0 0,6 12-5586 0 0,1 0-1 0 0,-1-1 1 0 0,1 1-1 0 0,0 0 1 0 0,0-1-1 0 0,0 1 1 0 0,1 0-1 0 0,0-1 1 0 0,0 1-1 0 0,0 0 1 0 0,0 0-1 0 0,1-3-229 0 0,5-10 73 0 0,1 1-1 0 0,5-9-72 0 0,0 0 309 0 0,14-27 194 0 0,1 2-1 0 0,18-21-502 0 0,-14 28 232 0 0,3 1-1 0 0,4 0-231 0 0,-33 35 16 0 0,-2 2-9 0 0,-1 1 1 0 0,1 1-1 0 0,-1-1 1 0 0,1 0 0 0 0,0 1-1 0 0,1 0 1 0 0,-1 0-1 0 0,3-2-7 0 0,-13 19 64 0 0,-15 18 0 0 0,-1-1-1 0 0,-19 20-63 0 0,-20 24 1 0 0,5-8 116 0 0,56-66-95 0 0,0 0 35 0 0,1-18 171 0 0,4 1-235 0 0,0 1 0 0 0,0 1 0 0 0,2-1 1 0 0,0 1-1 0 0,0 0 0 0 0,1 0 0 0 0,5-5 7 0 0,-8 14-4 0 0,-1-1 0 0 0,1 1 0 0 0,0 0 0 0 0,0 0-1 0 0,1 1 1 0 0,-1 0 0 0 0,1 0 0 0 0,3-2 4 0 0,-5 4-1 0 0,0 0 0 0 0,0 0 0 0 0,0 1-1 0 0,0 0 1 0 0,1-1 0 0 0,-1 1 0 0 0,1 0 0 0 0,-1 1 0 0 0,1-1 0 0 0,-1 1-1 0 0,1 0 1 0 0,-1 0 0 0 0,3 1 1 0 0,-6-1 1 0 0,0 0 0 0 0,0 0 1 0 0,0 0-1 0 0,0 0 0 0 0,0 0 0 0 0,0 0 1 0 0,0 0-1 0 0,0 1 0 0 0,0-1 0 0 0,0 0 0 0 0,0 1 1 0 0,0-1-1 0 0,0 1 0 0 0,0-1 0 0 0,0 1 1 0 0,-1-1-1 0 0,1 1 0 0 0,0 0 0 0 0,0-1 0 0 0,0 1 1 0 0,-1 0-1 0 0,1-1 0 0 0,0 1 0 0 0,-1 0 0 0 0,1 0 1 0 0,-1 0-1 0 0,1 0 0 0 0,-1 0 0 0 0,0 0 1 0 0,1 0-1 0 0,-1 0 0 0 0,0 0 0 0 0,1 0 0 0 0,-1 0 1 0 0,0 0-1 0 0,0 0 0 0 0,0 0 0 0 0,0 0 1 0 0,0 0-1 0 0,0 0 0 0 0,0 0 0 0 0,0 0 0 0 0,-1 0 1 0 0,1 0-1 0 0,0 0 0 0 0,-1 0-1 0 0,0 4 6 0 0,-1-1 0 0 0,0 0 1 0 0,0 0-1 0 0,-1 0 0 0 0,1 0 0 0 0,-1-1 1 0 0,1 1-1 0 0,-1 0 0 0 0,-3 2-6 0 0,-5 4 63 0 0,-1 0 0 0 0,1 0 0 0 0,-12 5-63 0 0,23-15 1 0 0,0 0-1 0 0,0 0 1 0 0,0 0-1 0 0,0 0 1 0 0,0 0-1 0 0,0 0 1 0 0,0 0-1 0 0,0 0 1 0 0,0 0-1 0 0,0 0 1 0 0,0 0-1 0 0,0-1 1 0 0,0 1-1 0 0,0 0 1 0 0,0 0-1 0 0,0 0 0 0 0,0 0 1 0 0,0 0-1 0 0,0 0 1 0 0,0 0-1 0 0,0 0 1 0 0,0 0-1 0 0,0 0 1 0 0,0 0-1 0 0,0 0 1 0 0,0 0-1 0 0,0 0 1 0 0,0 0-1 0 0,0 0 1 0 0,0 0-1 0 0,0 0 1 0 0,-1-1-1 0 0,1 1 1 0 0,0 0-1 0 0,0 0 0 0 0,0 0 1 0 0,0 0-1 0 0,0 0 1 0 0,0 0-1 0 0,0 0 1 0 0,0 0-1 0 0,0 0 1 0 0,0 0-1 0 0,0 0 1 0 0,0 0-1 0 0,0 0 1 0 0,0 0-1 0 0,0 0 1 0 0,-1 0-1 0 0,1 0 1 0 0,0 0-1 0 0,0 0 1 0 0,0 0-1 0 0,0 0 0 0 0,0 0 1 0 0,0 0-1 0 0,0 0 1 0 0,0 0-1 0 0,0 0 1 0 0,0 1-1 0 0,0-1 1 0 0,0 0-1 0 0,0 0 1 0 0,0 0-1 0 0,0 0 1 0 0,0 0-1 0 0,0 0 1 0 0,-1 0-1 0 0,1 0 1 0 0,0 0-1 0 0,3-8 52 0 0,5-8 17 0 0,-4 11-75 0 0,-1 0 1 0 0,1 1-1 0 0,0 0 0 0 0,0 0 0 0 0,0 0 0 0 0,1 0 1 0 0,-1 1-1 0 0,1-1 0 0 0,0 1 0 0 0,0 1 1 0 0,0-1-1 0 0,0 0 0 0 0,0 1 0 0 0,1 0 1 0 0,-1 1-1 0 0,1-1 0 0 0,-1 1 0 0 0,1 0 1 0 0,0 0-1 0 0,-1 1 0 0 0,1 0 0 0 0,0 0 1 0 0,0 0-1 0 0,-1 0 0 0 0,6 2 6 0 0,-3-1 0 0 0,-8-1 0 0 0,0 0 0 0 0,0 0 0 0 0,0 0 0 0 0,0 1 0 0 0,1-1 0 0 0,-1 0 0 0 0,0 0 0 0 0,0 0 0 0 0,0 0 0 0 0,0 0 0 0 0,0 0 0 0 0,0 1 0 0 0,0-1 0 0 0,1 0 0 0 0,-1 0 0 0 0,0 0 0 0 0,0 0 0 0 0,0 1 0 0 0,0-1 0 0 0,0 0 0 0 0,0 0 0 0 0,0 0 0 0 0,0 0 0 0 0,0 1 0 0 0,0-1-1 0 0,0 0 1 0 0,0 0 0 0 0,0 0 0 0 0,0 1 0 0 0,0-1 0 0 0,0 0 0 0 0,0 0 0 0 0,0 0 0 0 0,0 0 0 0 0,0 1 0 0 0,0-1 0 0 0,-1 0 0 0 0,1 0 0 0 0,0 0 0 0 0,0 0 0 0 0,0 0 0 0 0,0 1 0 0 0,0-1 0 0 0,0 0 0 0 0,-1 0 0 0 0,1 0 0 0 0,0 0 0 0 0,0 0 0 0 0,0 0 0 0 0,0 0 0 0 0,0 1 0 0 0,-1-1 0 0 0,1 0 0 0 0,0 0 0 0 0,0 0 0 0 0,0 0 0 0 0,-1 0 0 0 0,-7 5 14 0 0,4-2 16 0 0,0-1-1 0 0,-1-1 0 0 0,1 1 0 0 0,-1-1 0 0 0,1 1 0 0 0,-1-1 0 0 0,0-1 0 0 0,0 1 1 0 0,1-1-1 0 0,-1 0 0 0 0,0 0 0 0 0,0 0 0 0 0,-3-1-29 0 0,7 1 11 0 0,1-1-10 0 0,0 1 0 0 0,0 0 0 0 0,0 0 0 0 0,0-1 0 0 0,0 1-1 0 0,0 0 1 0 0,0 0 0 0 0,0-1 0 0 0,0 1 0 0 0,1 0 0 0 0,-1 0 0 0 0,0-1 0 0 0,0 1 0 0 0,0 0 0 0 0,0 0 0 0 0,0 0 0 0 0,1-1 0 0 0,-1 1 0 0 0,0 0 0 0 0,0 0 0 0 0,0 0 0 0 0,1-1 0 0 0,-1 1 0 0 0,0 0 0 0 0,0 0 0 0 0,1 0 0 0 0,-1 0 0 0 0,0 0 0 0 0,0 0 0 0 0,1 0 0 0 0,-1 0 0 0 0,0 0-1 0 0,0-1 1 0 0,1 1 0 0 0,-1 0 0 0 0,0 0-1 0 0,11-4 19 0 0,1 2-53 0 0,0 1-1 0 0,0 0 1 0 0,1 1 0 0 0,-1 0 0 0 0,0 1-1 0 0,0 0 1 0 0,0 1 34 0 0,-11-2 0 0 0,16 2 19 0 0,-8-2 3 0 0,0 1 0 0 0,1 1 0 0 0,-1-1-1 0 0,-1 2 1 0 0,2-1-22 0 0,-10-2 0 0 0,1 0 0 0 0,-1 0 1 0 0,0 0-1 0 0,0 1 0 0 0,0-1 0 0 0,0 0 0 0 0,0 0 0 0 0,0 0 1 0 0,1 0-1 0 0,-1 0 0 0 0,0 0 0 0 0,0 0 0 0 0,0 0 0 0 0,0 0 0 0 0,0 0 1 0 0,0 0-1 0 0,0 0 0 0 0,1 1 0 0 0,-1-1 0 0 0,0 0 0 0 0,0 0 1 0 0,0 0-1 0 0,0 0 0 0 0,0 0 0 0 0,0 0 0 0 0,0 1 0 0 0,0-1 1 0 0,0 0-1 0 0,0 0 0 0 0,0 0 0 0 0,0 0 0 0 0,0 0 0 0 0,0 1 1 0 0,0-1-1 0 0,0 0 0 0 0,0 0 0 0 0,0 0 0 0 0,0 0 0 0 0,0 0 1 0 0,0 1-1 0 0,0-1 0 0 0,0 0 0 0 0,0 0 0 0 0,0 0 0 0 0,0 0 1 0 0,0 0-1 0 0,0 0 0 0 0,0 1 0 0 0,0-1 0 0 0,-1 0 0 0 0,1 0 1 0 0,0 0-1 0 0,0 0 0 0 0,0 0 0 0 0,0 0 0 0 0,0 0 0 0 0,0 0 1 0 0,0 0-1 0 0,-1 0 0 0 0,1 1 0 0 0,0-1 0 0 0,0 0 0 0 0,0 0 1 0 0,0 0-1 0 0,0 0 0 0 0,-8 4 82 0 0,8-4-71 0 0,-5 0 37 0 0,0-1 0 0 0,1 1 0 0 0,-1-1 0 0 0,0 0 0 0 0,0 0 0 0 0,1-1 0 0 0,-1 1 0 0 0,1-1 0 0 0,-1-1-48 0 0,-71-24-11 0 0,98 25-186 0 0,2 4 197 0 0,0 0 0 0 0,0 2 0 0 0,0 1 0 0 0,5 2 0 0 0,-23-6 0 0 0,6 3 73 0 0,0 1 1 0 0,0 0-1 0 0,8 6-73 0 0,-8-5-17 0 0,-12-6 270 0 0,26 18-901 0 0,-14-11 648 0 0,-1 0 0 0 0,-1 0 0 0 0,0 0 0 0 0,3 4 0 0 0,-11-9 0 0 0,0-1 0 0 0,17 13 0 0 0,-19-13 0 0 0,1 0 0 0 0,0 0 0 0 0,0-1 0 0 0,-1 1 0 0 0,1 0 0 0 0,0 0 0 0 0,-1 0 0 0 0,1 0 0 0 0,-1 0 0 0 0,1 0 0 0 0,-1 0 0 0 0,1 0 0 0 0,-1 0 0 0 0,0 0 0 0 0,0 0 0 0 0,1 0 0 0 0,-1 0 0 0 0,5 9 0 0 0,2 0 0 0 0,1 2 0 0 0,0 2 0 0 0,4 8 0 0 0,-9-15 0 0 0,16 24 0 0 0,-7-12 0 0 0,-10-16 0 0 0,0 0 0 0 0,1 0 0 0 0,-2 1 0 0 0,1-1 0 0 0,0 1 0 0 0,-1-1 0 0 0,2 4 0 0 0,2 6 18 0 0,-4-10-1 0 0,0-1 0 0 0,0 1 1 0 0,0-1-1 0 0,0 1 0 0 0,0-1 0 0 0,0 1 0 0 0,-1 0 0 0 0,1-1 0 0 0,-1 4-17 0 0,3 16 369 0 0,-2-17-298 0 0,0-1 0 0 0,-1 0 0 0 0,1 1 1 0 0,-1-1-1 0 0,0 1 0 0 0,0 0-71 0 0,0 39 0 0 0,-3-30 0 0 0,0-1 0 0 0,-1 1 0 0 0,0-1 0 0 0,-6 12 0 0 0,-4 2 0 0 0,10-20 0 0 0,1-1 0 0 0,-1 0 0 0 0,2 1 0 0 0,-1-1 0 0 0,1 1 0 0 0,-1 2 0 0 0,-15 64 0 0 0,15-61 0 0 0,0 0 0 0 0,-2 0 0 0 0,1 0 0 0 0,-5 6 0 0 0,3-7 0 0 0,43-97 0 0 0,6-11 0 0 0,-20 49 0 0 0,-3-1 0 0 0,-2-1 0 0 0,-2 0 0 0 0,0-7 0 0 0,-12 39 0 0 0,4-12 0 0 0,1 0 0 0 0,3-6 0 0 0,-8 29 0 0 0,-2 8 0 0 0,-1 14 0 0 0,-1-7 0 0 0,4 54 0 0 0,-3-1 0 0 0,-3 1 0 0 0,-9 59 0 0 0,3-79 0 0 0,-2 0 0 0 0,-2-1 0 0 0,-2-1 0 0 0,-1 0 0 0 0,-7 10 0 0 0,1 6 0 0 0,16-40 0 0 0,-1 0 0 0 0,0 0 0 0 0,-1-1 0 0 0,-4 5 0 0 0,10-18-3 0 0,0 0 0 0 0,0 0 0 0 0,0 0-1 0 0,0 1 1 0 0,0-1 0 0 0,0 0 0 0 0,1 0 0 0 0,-1 1 0 0 0,1-1-1 0 0,-1 0 1 0 0,1 1 3 0 0,0-3-180 0 0,0 0-62 0 0,0 0-13 0 0,0 0 68 0 0,0 0 290 0 0,4-16 629 0 0,5-11-716 0 0,0 0 0 0 0,2 0 0 0 0,1 1 0 0 0,3-2-16 0 0,42-90 0 0 0,-40 77 0 0 0,-1-2 0 0 0,-3 0 0 0 0,2-15 0 0 0,-14 51-17 0 0,0 2 4 0 0,0 1 0 0 0,0-1-1 0 0,1 0 1 0 0,-1 1 0 0 0,1 0 0 0 0,0-1 13 0 0,4 23 96 0 0,-4 13-96 0 0,-1 1 0 0 0,-2-1 0 0 0,-1 1 0 0 0,-3 10 0 0 0,-29 177 0 0 0,13-113 0 0 0</inkml:trace>
  <inkml:trace contextRef="#ctx0" brushRef="#br0" timeOffset="1">870 1642 32767 0 0,'9'-32'0'0'0,"-5"16"0"0"0,0 1 0 0 0,1-1 0 0 0,0 1 0 0 0,1 0 0 0 0,7-12 0 0 0,-12 27 0 0 0,-1 0 0 0 0,0 0 0 0 0,0 0 0 0 0,0 0 0 0 0,0 0 0 0 0,0-1 0 0 0,1 1 0 0 0,-1 0 0 0 0,0 0 0 0 0,0 0 0 0 0,0 0 0 0 0,0 0 0 0 0,1 0 0 0 0,-1 0 0 0 0,0 0 0 0 0,0 0 0 0 0,0 0 0 0 0,0 0 0 0 0,1 0 0 0 0,-1 0 0 0 0,0 0 0 0 0,0 0 0 0 0,0 0 0 0 0,0 0 0 0 0,1 0 0 0 0,-1 1 0 0 0,0-1 0 0 0,0 0 0 0 0,0 0 0 0 0,0 0 0 0 0,1 0 0 0 0,-1 0 0 0 0,0 0 0 0 0,0 0 0 0 0,0 0 0 0 0,0 1 0 0 0,0-1 0 0 0,0 0 0 0 0,0 0 0 0 0,1 0 0 0 0,-1 0 0 0 0,0 0 0 0 0,0 1 0 0 0,0-1 0 0 0,0 0 0 0 0,0 0 0 0 0,0 0 0 0 0,0 0 0 0 0,0 1 0 0 0,0-1 0 0 0,0 0 0 0 0,0 0 0 0 0,0 1 0 0 0,4 7 0 0 0,0 7-6 0 0,0-1 0 0 0,-2 1 1 0 0,0 0-1 0 0,0 0 0 0 0,-1 0 0 0 0,-1 4 6 0 0,0-18-180 0 0</inkml:trace>
  <inkml:trace contextRef="#ctx0" brushRef="#br0" timeOffset="2">942 1627 32447 0 0,'1'-1'23'0'0,"0"-1"0"0"0,0 1 0 0 0,1-1-1 0 0,-1 1 1 0 0,0-1 0 0 0,-1 1 0 0 0,1-1 0 0 0,0 1 0 0 0,0-1 0 0 0,-1 0-1 0 0,1 0 1 0 0,-1 1 0 0 0,1-1 0 0 0,-1-1-23 0 0,7-21 7 0 0,-5 18-14 0 0,0-1 0 0 0,0 1 0 0 0,-1 0 0 0 0,0-1 0 0 0,0 1 0 0 0,0-4 7 0 0,-1 10-180 0 0,0 0-62 0 0,0 0-13 0 0,0 0 68 0 0,5 18 1086 0 0,-3-12-899 0 0,-1 0 0 0 0,0 0 0 0 0,0 0 0 0 0,-1 0 0 0 0,0 0 0 0 0,0-1 0 0 0,0 1 0 0 0,-1 0 0 0 0,0 0 0 0 0,-1 2 0 0 0,-1-37 0 0 0,6-110-796 0 0,6 45 1469 0 0,8-26-673 0 0,-6 40 123 0 0,14-51-347 0 0,0-1 128 0 0,-22 115 181 0 0,0-4 1 0 0,-1 0-1 0 0,-1-9-85 0 0,0 23-105 0 0,-1 1 1 0 0,1-1-1 0 0,0 1 1 0 0,0 0-1 0 0,0-1 1 0 0,1 1-1 0 0,2-4 105 0 0,-3 34 514 0 0,1-2-232 0 0,-26 351-282 0 0,22-355 0 0 0,-10-76 0 0 0,6-18 0 0 0,4 43 0 0 0,-1 1 0 0 0,-2-1 0 0 0,-1 1 0 0 0,-8-23 0 0 0,9 46-109 0 0,-1-7-239 0 0,-2 35 485 0 0,-1 28-606 0 0,3 1 469 0 0,4-31-28 0 0,1 0 1 0 0,1-1 0 0 0,0 1-1 0 0,3 12 28 0 0,-4-29 3 0 0,1 0 0 0 0,0 0-1 0 0,0 1 1 0 0,0-1-1 0 0,0 0 1 0 0,0 0-1 0 0,0 0 1 0 0,0 1 0 0 0,0-1-1 0 0,0 0 1 0 0,0 0-1 0 0,0 1 1 0 0,0-1 0 0 0,0 0-1 0 0,0 0 1 0 0,0 0-1 0 0,0 1 1 0 0,1-1 0 0 0,-1 0-1 0 0,0 0 1 0 0,0 0-1 0 0,0 0 1 0 0,0 1-1 0 0,0-1 1 0 0,0 0 0 0 0,0 0-1 0 0,1 0 1 0 0,-1 0-1 0 0,0 1 1 0 0,0-1 0 0 0,0 0-1 0 0,0 0 1 0 0,1 0-1 0 0,-1 0 1 0 0,0 0 0 0 0,0 0-1 0 0,0 0 1 0 0,0 0-1 0 0,1 0 1 0 0,-1 0-1 0 0,0 1 1 0 0,0-1 0 0 0,0 0-1 0 0,1 0-2 0 0,5-10 287 0 0,5-19 203 0 0,-10 27-482 0 0,13-48-361 0 0,5-36 353 0 0,-8 34-219 0 0,10-28 219 0 0,-21 79 7 0 0,0 0-1 0 0,0 0 1 0 0,1 1-1 0 0,-1-1 1 0 0,0 0 0 0 0,0 0-1 0 0,1 1 1 0 0,-1-1-1 0 0,0 0 1 0 0,1 0-1 0 0,-1 1 1 0 0,1-1 0 0 0,-1 1-1 0 0,1-1 1 0 0,-1 0-1 0 0,1 1 1 0 0,0-1 0 0 0,-1 1-1 0 0,1-1 1 0 0,0 1-1 0 0,-1-1 1 0 0,1 1-1 0 0,0 0 1 0 0,0-1-7 0 0,0 1 9 0 0,-1 1 0 0 0,1-1 0 0 0,0 0 0 0 0,-1 0 0 0 0,1 0 0 0 0,0 0 0 0 0,-1 1 0 0 0,1-1 0 0 0,0 0 0 0 0,-1 1 0 0 0,1-1 0 0 0,0 1 0 0 0,-1-1 0 0 0,1 1 0 0 0,-1-1 0 0 0,1 1 0 0 0,-1-1 0 0 0,1 1 0 0 0,-1-1 0 0 0,1 1 0 0 0,-1-1-9 0 0,3 5 32 0 0,0-1 0 0 0,-1 0 0 0 0,0 1 1 0 0,1-1-1 0 0,-1 1 0 0 0,-1 0 0 0 0,1 1-32 0 0,1 9-17 0 0,0 1 0 0 0,-1 0 0 0 0,-1 0-1 0 0,-1-1 1 0 0,0 10 17 0 0,-4 25-190 0 0,-3 5 190 0 0,-4 43-184 0 0,11-83-131 0 0,0-14 272 0 0,1-4 49 0 0,5-23 87 0 0,-5 20-170 0 0,15-80 241 0 0,-4 13 152 0 0,4 1 0 0 0,22-60-316 0 0,-36 126 0 0 0,-1 3 0 0 0,0 0 0 0 0,0 0 0 0 0,0 0 0 0 0,0 0 0 0 0,1 0 0 0 0,-1 0 0 0 0,1 1 0 0 0,0-1 0 0 0,-2 3 0 0 0,0 0 0 0 0,0 0 0 0 0,1 0 0 0 0,-1 0 0 0 0,0 0 0 0 0,0 0 0 0 0,1 0 0 0 0,-1 0 0 0 0,0 0 0 0 0,0 0 0 0 0,1 0 0 0 0,-1 0 0 0 0,0 0 0 0 0,0 1 0 0 0,0-1 0 0 0,1 0 0 0 0,-1 0 0 0 0,0 0 0 0 0,0 0 0 0 0,0 0 0 0 0,1 1 0 0 0,-1-1 0 0 0,0 0 0 0 0,0 0 0 0 0,0 0 0 0 0,0 1 0 0 0,1-1 0 0 0,-1 0 0 0 0,0 0 0 0 0,0 0 0 0 0,0 1 0 0 0,0-1 0 0 0,0 0 0 0 0,0 0 0 0 0,0 1 0 0 0,0-1 0 0 0,0 0 0 0 0,3 9 0 0 0,-3-9 0 0 0,4 16 0 0 0,-2 1 0 0 0,0-1 0 0 0,-1 1 0 0 0,0 14 0 0 0,-7 69 0 0 0,3-70 0 0 0,-4 50 0 0 0,-9-102 0 0 0,9 3 0 0 0,0-1 0 0 0,2 0 0 0 0,0 0 0 0 0,-1-5 0 0 0,-4-20 0 0 0,-24-83-925 0 0,35 196 1278 0 0,1-36-174 0 0,-2-17-81 0 0,1 1 1 0 0,1-1-1 0 0,0 0 0 0 0,3 8-98 0 0,-6-29 0 0 0,1 1 0 0 0,0 0 0 0 0,0-1 0 0 0,1 1 0 0 0,0-2 0 0 0,0-17 0 0 0,-1-14 3 0 0,-1 3-16 0 0,2 0 1 0 0,1 0-1 0 0,6-28 13 0 0,-8 62-1 0 0,0 0 0 0 0,0 1 0 0 0,0-1 0 0 0,0 0 0 0 0,0 0 0 0 0,1 0 0 0 0,-1 1 0 0 0,0-1 0 0 0,0 0-1 0 0,1 0 1 0 0,-1 1 0 0 0,1-1 0 0 0,-1 0 0 0 0,0 1 0 0 0,1-1 0 0 0,0 0 0 0 0,-1 1 0 0 0,1-1 0 0 0,-1 1 0 0 0,1-1 0 0 0,0 1-1 0 0,0-1 2 0 0,0 1 1 0 0,-1 0 0 0 0,1 0 0 0 0,-1 0-1 0 0,1 0 1 0 0,0 0 0 0 0,-1 0-1 0 0,1 1 1 0 0,-1-1 0 0 0,1 0-1 0 0,-1 0 1 0 0,1 0 0 0 0,0 1-1 0 0,-1-1 1 0 0,1 0 0 0 0,-1 1 0 0 0,1-1-1 0 0,-1 1 1 0 0,0-1 0 0 0,2 1-1 0 0,-2-1 1 0 0,1 0 0 0 0,-1 1-1 0 0,4 4 11 0 0,0 1-1 0 0,0-1 1 0 0,-1 1 0 0 0,3 5-11 0 0,5 16 0 0 0,0 1 0 0 0,-2 0 0 0 0,-1 0 0 0 0,-1 1 0 0 0,-2 0 0 0 0,0 0 0 0 0,-3 1 0 0 0,0-1 0 0 0,-1 0 0 0 0,-2 1 0 0 0,-2-1 0 0 0,-3 18 0 0 0,5-42 0 0 0,-6 26 0 0 0,7-29 0 0 0,-1-1 0 0 0,1 1 0 0 0,-1-1 0 0 0,1 1 0 0 0,-1-1 0 0 0,0 0 0 0 0,1 1 0 0 0,-1-1 0 0 0,0 0 0 0 0,0 0 0 0 0,0 0 0 0 0,0 1 0 0 0,0-1 0 0 0,0 0 0 0 0,-1 0 0 0 0,1 0 0 0 0,0-1 0 0 0,-1 1 0 0 0,2-1 0 0 0,-1 0 0 0 0,0 0 0 0 0,1 0 0 0 0,-1 0 0 0 0,1 0 0 0 0,-1 0 0 0 0,0 0 0 0 0,1 0 0 0 0,-1 0 0 0 0,1-1 0 0 0,-1 1 0 0 0,0 0 0 0 0,1 0 0 0 0,-1-1 0 0 0,1 1 0 0 0,-1 0 0 0 0,1-1 0 0 0,-1 1 0 0 0,1-1 0 0 0,0 1 0 0 0,-1-1 0 0 0,1 1 0 0 0,-1-1 0 0 0,1 1 0 0 0,0-1 0 0 0,-1 1 0 0 0,1-1 0 0 0,0 1 0 0 0,0-1 0 0 0,-1 0 0 0 0,1 1 0 0 0,0-1 0 0 0,-7-19 0 0 0,5 10 0 0 0,1 0 0 0 0,0-1 0 0 0,0 1 0 0 0,1 0 0 0 0,0-1 0 0 0,1 1 0 0 0,0 0 0 0 0,1-1 0 0 0,0 1 0 0 0,1 0 0 0 0,-1 3 0 0 0,0 1 0 0 0,0-1 0 0 0,1 1 0 0 0,0 0 0 0 0,0 0 0 0 0,0 0 0 0 0,1 0 0 0 0,0 1 0 0 0,0-1 0 0 0,0 1 0 0 0,1 0 0 0 0,0 0 0 0 0,0 0 0 0 0,0 1 0 0 0,4-3 0 0 0,-6 5 0 0 0,0 1 0 0 0,-1-1 0 0 0,1 1 0 0 0,0 0 0 0 0,0 0 0 0 0,-1 0 0 0 0,1 0 0 0 0,0 0 0 0 0,0 1 0 0 0,0-1 0 0 0,0 1 0 0 0,0 0 0 0 0,0 0 0 0 0,0 0 0 0 0,0 0 0 0 0,0 1 0 0 0,0-1 0 0 0,0 1 0 0 0,2 0 0 0 0,-1 1 0 0 0,0 0 0 0 0,0-1 0 0 0,0 1 0 0 0,-1 1 0 0 0,1-1 0 0 0,0 1 0 0 0,-1-1 0 0 0,0 1 0 0 0,0 0 0 0 0,0 0 0 0 0,0 1 0 0 0,0-1 0 0 0,0 1 0 0 0,0 0 0 0 0,0 1 0 0 0,0 0 0 0 0,0 0 0 0 0,0 1 0 0 0,-1-1 0 0 0,0 1 0 0 0,0-1 0 0 0,-1 1 0 0 0,1-1 0 0 0,-1 2 0 0 0,-1-4 0 0 0,1 1 0 0 0,-1 0 0 0 0,0 0 0 0 0,0 0 0 0 0,0 0 0 0 0,-1-1 0 0 0,1 1 0 0 0,-1 0 0 0 0,0 0 0 0 0,0-1 0 0 0,0 1 0 0 0,-1-1 0 0 0,1 1 0 0 0,-1-1 0 0 0,0 1 0 0 0,1-2 0 0 0,-1 1 0 0 0,-1 0 0 0 0,1-1 0 0 0,0 1 0 0 0,-1-1 0 0 0,1 0 0 0 0,-1 0 0 0 0,0 0 0 0 0,1 0 0 0 0,-1 0 0 0 0,0 0 0 0 0,0-1 0 0 0,0 0 0 0 0,-1 1 0 0 0,1-1 0 0 0,0 0 0 0 0,0-1 0 0 0,-1 1 0 0 0,-1 0 0 0 0,3-1 0 0 0,0 0 0 0 0,0 0 0 0 0,0 0 0 0 0,0 0 0 0 0,0 0 0 0 0,0-1 0 0 0,0 1 0 0 0,0-1 0 0 0,0 1 0 0 0,1-1 0 0 0,-1 0 0 0 0,0 1 0 0 0,0-1 0 0 0,1 0 0 0 0,-1 0 0 0 0,0 0 0 0 0,1-1 0 0 0,-1 1 0 0 0,1 0 0 0 0,0-1 0 0 0,-1 1 0 0 0,1 0 0 0 0,0-1 0 0 0,0 0 0 0 0,0 1 0 0 0,0-1 0 0 0,0 0 0 0 0,0 1 0 0 0,0-1 0 0 0,1 0 0 0 0,-1 0 0 0 0,0 0 0 0 0,1 0 0 0 0,-1-1 0 0 0,1-3 0 0 0,-1-1 0 0 0,1 1 0 0 0,0 0 0 0 0,0-1 0 0 0,0 1 0 0 0,1 0 0 0 0,0-1 0 0 0,1 1 0 0 0,-1 0 0 0 0,1 0 0 0 0,0 0 0 0 0,1 0 0 0 0,-1 0 0 0 0,1 1 0 0 0,0-1 0 0 0,1 1 0 0 0,-1 0 0 0 0,1 0 0 0 0,3-4 0 0 0,0 1 0 0 0,0 1 0 0 0,0 0 0 0 0,1 0 0 0 0,0 1 0 0 0,0-1 0 0 0,0 2 0 0 0,1-1 0 0 0,0 1 0 0 0,0 1 0 0 0,0-1 0 0 0,10-2 0 0 0,-13 6 0 0 0,1 0 0 0 0,0 0 0 0 0,-1 0 0 0 0,1 1 0 0 0,0 0 0 0 0,-1 0 0 0 0,1 1 0 0 0,0 0 0 0 0,-1 0 0 0 0,1 0 0 0 0,-1 1 0 0 0,1 0 0 0 0,-1 0 0 0 0,0 1 0 0 0,0 0 0 0 0,4 2 0 0 0,-7-3 0 0 0,1 0 0 0 0,-1 0 0 0 0,1 0 0 0 0,-1 0 0 0 0,0 1 0 0 0,0 0 0 0 0,0-1 0 0 0,0 1 0 0 0,-1 0 0 0 0,1 1 0 0 0,-1-1 0 0 0,0 0 0 0 0,0 1 0 0 0,0-1 0 0 0,0 1 0 0 0,0 0 0 0 0,-1-1 0 0 0,0 1 0 0 0,1 0 0 0 0,-1 0 0 0 0,-1 0 0 0 0,1 0 0 0 0,-1 0 0 0 0,1 0 0 0 0,-1 0 0 0 0,-1 0 0 0 0,1 0 0 0 0,0 1 0 0 0,-2-1 0 0 0,1 1 0 0 0,-1-1 0 0 0,1 0 0 0 0,-1 1 0 0 0,-1-1 0 0 0,1 0 0 0 0,0 0 0 0 0,-1 0 0 0 0,0-1 0 0 0,0 1 0 0 0,0-1 0 0 0,0 1 0 0 0,-1-1 0 0 0,0 0 0 0 0,1 0 0 0 0,-1-1 0 0 0,0 1 0 0 0,0-1 0 0 0,-2 1 0 0 0,-11 6 0 0 0,-1-1 0 0 0,0-1 0 0 0,0-1 0 0 0,-1 0 0 0 0,11-4 0 0 0,1 0 0 0 0,-1 0 0 0 0,1-1 0 0 0,-1 0 0 0 0,1-1 0 0 0,-1 1 0 0 0,1-1 0 0 0,-1-1 0 0 0,1 0 0 0 0,-7-1 0 0 0,11 2 0 0 0,1-1 0 0 0,-1 0 0 0 0,0 0 0 0 0,1 0 0 0 0,-1 0 0 0 0,1 0 0 0 0,-1-1 0 0 0,1 1 0 0 0,-1-1 0 0 0,1 0 0 0 0,0 1 0 0 0,0-1 0 0 0,0 0 0 0 0,0 0 0 0 0,0-1 0 0 0,0 1 0 0 0,1 0 0 0 0,-1 0 0 0 0,1-1 0 0 0,0 1 0 0 0,-1-1 0 0 0,1 0 0 0 0,0 1 0 0 0,0-1 0 0 0,1 0 0 0 0,-1 1 0 0 0,0-1 0 0 0,1 0 0 0 0,0 0 0 0 0,0 0 0 0 0,0-5 0 0 0,0 1 0 0 0,0-1 0 0 0,1 1 0 0 0,1 0 0 0 0,-1-1 0 0 0,1 1 0 0 0,0 0 0 0 0,1 0 0 0 0,-1 0 0 0 0,1 0 0 0 0,1 1 0 0 0,-1-1 0 0 0,1 1 0 0 0,4-4 0 0 0,-5 5 0 0 0,1 0 0 0 0,0 1 0 0 0,0-1 0 0 0,0 1 0 0 0,0 0 0 0 0,1 0 0 0 0,0 1 0 0 0,-1 0 0 0 0,1-1 0 0 0,1 1 0 0 0,-1 1 0 0 0,0-1 0 0 0,1 1 0 0 0,-1 0 0 0 0,1 0 0 0 0,0 1 0 0 0,-1 0 0 0 0,7-1 0 0 0,-8 2 0 0 0,0 0 0 0 0,0 1 0 0 0,0-1 0 0 0,0 1 0 0 0,0 0 0 0 0,0 0 0 0 0,-1 1 0 0 0,1-1 0 0 0,0 1 0 0 0,-1 0 0 0 0,1 0 0 0 0,-1 0 0 0 0,1 0 0 0 0,-1 0 0 0 0,0 1 0 0 0,0 0 0 0 0,0-1 0 0 0,0 1 0 0 0,-1 0 0 0 0,1 0 0 0 0,-1 1 0 0 0,2 2 0 0 0,-1-2 0 0 0,0 0 0 0 0,-1 1 0 0 0,1 0 0 0 0,-1-1 0 0 0,0 1 0 0 0,-1 0 0 0 0,1 0 0 0 0,-1 0 0 0 0,0 0 0 0 0,0 0 0 0 0,-1 1 0 0 0,1-1 0 0 0,-1 0 0 0 0,0 0 0 0 0,0 0 0 0 0,-1 0 0 0 0,0 3 0 0 0,-1-4 0 0 0,1 0 0 0 0,-1 0 0 0 0,0-1 0 0 0,0 1 0 0 0,-1-1 0 0 0,1 1 0 0 0,-1-1 0 0 0,0 0 0 0 0,0 0 0 0 0,0 0 0 0 0,0 0 0 0 0,0-1 0 0 0,0 1 0 0 0,-1-1 0 0 0,1 0 0 0 0,-1 0 0 0 0,0 0 0 0 0,0 0 0 0 0,-1 0 0 0 0,-1 1 0 0 0,0-1 0 0 0,1 0 0 0 0,-1 0 0 0 0,0-1 0 0 0,0 0 0 0 0,0 0 0 0 0,-1 0 0 0 0,1 0 0 0 0,0-1 0 0 0,-6-1 0 0 0,10 1 0 0 0,-1-1 0 0 0,0 1 0 0 0,0-1 0 0 0,0 0 0 0 0,1 0 0 0 0,-1 0 0 0 0,0 0 0 0 0,1-1 0 0 0,-1 1 0 0 0,1-1 0 0 0,0 1 0 0 0,-1-1 0 0 0,1 0 0 0 0,0 0 0 0 0,0 0 0 0 0,0 0 0 0 0,-1-2 0 0 0,1 1 0 0 0,-1-1 0 0 0,1 0 0 0 0,0 0 0 0 0,0 0 0 0 0,1-1 0 0 0,-1 1 0 0 0,1 0 0 0 0,0-1 0 0 0,0 1 0 0 0,0-4 0 0 0,0-5 0 0 0,1 0 0 0 0,0-1 0 0 0,1 1 0 0 0,0 0 0 0 0,1 0 0 0 0,1 0 0 0 0,1-3 0 0 0,-1 5 0 0 0,1-1 0 0 0,0 1 0 0 0,1 0 0 0 0,0 1 0 0 0,0-1 0 0 0,2 1 0 0 0,-1 0 0 0 0,1 0 0 0 0,0 1 0 0 0,7-7 0 0 0,-10 13 0 0 0,0-1 0 0 0,0 1 0 0 0,0 0 0 0 0,0 0 0 0 0,0 1 0 0 0,0-1 0 0 0,1 1 0 0 0,0 0 0 0 0,-1 0 0 0 0,1 0 0 0 0,0 1 0 0 0,0-1 0 0 0,-1 2 0 0 0,0-1 0 0 0,0 1 0 0 0,1 0 0 0 0,-1 0 0 0 0,0 0 0 0 0,0 1 0 0 0,0-1 0 0 0,0 1 0 0 0,0 0 0 0 0,0 0 0 0 0,0 0 0 0 0,0 1 0 0 0,0-1 0 0 0,0 1 0 0 0,-1 0 0 0 0,1 1 0 0 0,4 1-19 0 0,-1 1 1 0 0,0 0-1 0 0,0 1 0 0 0,-1 0 1 0 0,0 0-1 0 0,0 0 0 0 0,0 1 1 0 0,-1-1-1 0 0,0 2 0 0 0,0-1 1 0 0,0 0-1 0 0,0 3 19 0 0,-3-6-4 0 0,-1-1 1 0 0,1 1-1 0 0,-1 0 0 0 0,1 0 1 0 0,-1 0-1 0 0,0 0 0 0 0,-1 0 0 0 0,1 0 1 0 0,-1 0-1 0 0,0 0 0 0 0,0 0 1 0 0,0 1-1 0 0,0-1 0 0 0,-1 0 1 0 0,0 0-1 0 0,1 0 0 0 0,-1 0 1 0 0,-1 0-1 0 0,1 0 0 0 0,-1-1 0 0 0,1 1 1 0 0,-1 0-1 0 0,0-1 0 0 0,-1 1 1 0 0,1-1-1 0 0,-1 2 4 0 0,-4 1-57 0 0,1 0 0 0 0,-1 1 0 0 0,0-2-1 0 0,0 1 1 0 0,-1-1 0 0 0,0 0 0 0 0,0-1 0 0 0,0 0 0 0 0,0 0 0 0 0,-1-1-1 0 0,-5 2 58 0 0,2-1 107 0 0,-1-1 0 0 0,1-1-1 0 0,-1 0 1 0 0,0 0-1 0 0,0-1 1 0 0,0-1-1 0 0,1 0 1 0 0,-2-1-107 0 0,9 1 5 0 0,1-1 0 0 0,-1 0 0 0 0,0 0 0 0 0,1 0-1 0 0,-1 0 1 0 0,1-1 0 0 0,-1 0 0 0 0,1 0 0 0 0,0 0 0 0 0,0 0 0 0 0,0-1 0 0 0,0 0 0 0 0,0 0-1 0 0,0 0 1 0 0,1 0 0 0 0,-1 0 0 0 0,1-1 0 0 0,-1 0-5 0 0,2 0 0 0 0,0 1 1 0 0,0 0-1 0 0,0-1 0 0 0,1 1 1 0 0,-1-1-1 0 0,1 0 1 0 0,0 0-1 0 0,0 1 0 0 0,0-1 1 0 0,0 0-1 0 0,1 0 0 0 0,0 0 1 0 0,-1 0-1 0 0,1 0 0 0 0,1 0 1 0 0,-1 0-1 0 0,1 0 1 0 0,-1 0-1 0 0,1 1 0 0 0,0-1 1 0 0,0 0-1 0 0,1 0 0 0 0,1-4 0 0 0,0 0 0 0 0,1 0 0 0 0,0 0 0 0 0,1 0 0 0 0,-1 1 0 0 0,2 0 0 0 0,-1 0 0 0 0,1 0 0 0 0,0 1 0 0 0,0 0 0 0 0,0 0 0 0 0,1 0 0 0 0,0 1 0 0 0,0 0 0 0 0,1 1 0 0 0,-1-1 0 0 0,1 1 0 0 0,0 1 0 0 0,0-1 0 0 0,0 1 0 0 0,1 1 0 0 0,-1 0 0 0 0,1 0 0 0 0,-1 0 0 0 0,1 1 0 0 0,0 1 0 0 0,0-1 0 0 0,-1 1 0 0 0,1 1 0 0 0,0 0 0 0 0,-1 0 0 0 0,1 1 0 0 0,-1-1 0 0 0,1 2 0 0 0,9 3-81 0 0,-1 0 1 0 0,0 2-1 0 0,0 0 0 0 0,-1 1 1 0 0,0 0-1 0 0,9 8 81 0 0,-15-9-48 0 0,0 0-1 0 0,-1 0 1 0 0,1 1-1 0 0,-2 0 1 0 0,1 0 0 0 0,-1 1-1 0 0,-1 0 1 0 0,0 1-1 0 0,0-1 1 0 0,0 3 48 0 0,-6-10 0 0 0,0-1 0 0 0,0 1 0 0 0,0-1 0 0 0,0 1 0 0 0,0-1 0 0 0,-1 1 0 0 0,1-1 0 0 0,-1 1 0 0 0,0 0 0 0 0,0-1 0 0 0,0 1 0 0 0,0 0 0 0 0,0-1 0 0 0,0 1 0 0 0,-1 0 0 0 0,1-1 0 0 0,-1 1 0 0 0,0 0 0 0 0,0 0 0 0 0,-1 0 0 0 0,0 1 0 0 0,0-1 0 0 0,0 0 0 0 0,-1 0 0 0 0,1 0 0 0 0,-1 0 0 0 0,1 0 0 0 0,-1-1 0 0 0,0 1 0 0 0,0-1 0 0 0,-1 0 0 0 0,0 1 0 0 0,-8 4 0 0 0,-1-1 0 0 0,1-1 0 0 0,-1 0 0 0 0,0 0 0 0 0,0-1 0 0 0,-14 1 0 0 0,14-2 44 0 0,0-1 0 0 0,0-1 0 0 0,-1 0 0 0 0,1 0 0 0 0,0-2 0 0 0,-1 0 0 0 0,1 0 0 0 0,0-1 0 0 0,-4-2-44 0 0,13 3 15 0 0,0 0 1 0 0,0 0-1 0 0,0 0 0 0 0,0-1 1 0 0,1 0-1 0 0,-1 0 0 0 0,0 0 1 0 0,1 0-1 0 0,-1 0 1 0 0,1-1-1 0 0,0 1 0 0 0,0-1 1 0 0,0 0-1 0 0,0 0 0 0 0,1 0 1 0 0,-1-1-1 0 0,1 1 0 0 0,0-1 1 0 0,-1 1-1 0 0,2-1 0 0 0,-1 0 1 0 0,0 1-1 0 0,1-1 1 0 0,0 0-1 0 0,0 0 0 0 0,0 0 1 0 0,0 0-1 0 0,0 0 0 0 0,1 0 1 0 0,0-1-1 0 0,0-1-15 0 0,0-1 5 0 0,1 0 1 0 0,-1 0-1 0 0,2 0 1 0 0,-1 1-1 0 0,1-1 1 0 0,0 0-1 0 0,0 0 1 0 0,1 1-1 0 0,-1-1 1 0 0,2 1-1 0 0,2-4-5 0 0,-1 1 4 0 0,1 1-1 0 0,1 0 1 0 0,-1 1-1 0 0,1-1 1 0 0,0 1-1 0 0,1 1 1 0 0,0-1-1 0 0,1 1-3 0 0,1-1 1 0 0,1 0-1 0 0,0 1 1 0 0,0 0-1 0 0,0 1 1 0 0,1 0 0 0 0,0 1-1 0 0,0 0 1 0 0,0 1 0 0 0,1 0-1 0 0,-1 1 1 0 0,1 0-1 0 0,-1 1 1 0 0,6 1-1 0 0,-7 1-35 0 0,0 0 1 0 0,0 1-1 0 0,1 0 1 0 0,-2 1-1 0 0,1 0 1 0 0,0 1-1 0 0,-1 0 0 0 0,1 1 1 0 0,-1 0-1 0 0,0 0 1 0 0,-1 1-1 0 0,1 1 1 0 0,-1-1-1 0 0,4 6 35 0 0,-6-6-25 0 0,-1-1-1 0 0,0 2 1 0 0,0-1-1 0 0,-1 1 1 0 0,1 0-1 0 0,-2 0 1 0 0,1 1-1 0 0,-1-1 1 0 0,0 1-1 0 0,0 0 1 0 0,-1 0-1 0 0,0 0 1 0 0,-1 0-1 0 0,0 1 1 0 0,0-1-1 0 0,-1 1 1 0 0,0 0-1 0 0,0-1 1 0 0,-1 3 25 0 0,0-5 0 0 0,-1-1 0 0 0,0 1 0 0 0,0-1 0 0 0,0 1 0 0 0,0-1 0 0 0,-1 1 0 0 0,0-1 0 0 0,0 0 0 0 0,-1 0 0 0 0,1 0 0 0 0,-1 0 0 0 0,0 0 0 0 0,-3 2 0 0 0,1 0 0 0 0,-1-1 0 0 0,0 0 0 0 0,0 0 0 0 0,-1-1 0 0 0,0 1 0 0 0,0-2 0 0 0,0 1 0 0 0,-5 1 0 0 0,-8 4 0 0 0,0-2 0 0 0,-1 0 0 0 0,1-2 0 0 0,-1 0 0 0 0,-1-2 0 0 0,-13 2 0 0 0,21-4 0 0 0,0-1 0 0 0,0 0 0 0 0,0-1 0 0 0,0 0 0 0 0,-10-3 0 0 0,17 2 0 0 0,0 0 0 0 0,1 0 0 0 0,-1-1 0 0 0,1 0 0 0 0,0-1 0 0 0,0 1 0 0 0,0-1 0 0 0,0 0 0 0 0,0-1 0 0 0,0 1 0 0 0,1-1 0 0 0,0 0 0 0 0,-1-1 0 0 0,3 1 0 0 0,0 1 0 0 0,0-1 0 0 0,1 0 0 0 0,-1 0 0 0 0,1 0 0 0 0,0 0 0 0 0,0 0 0 0 0,1-1 0 0 0,-1 1 0 0 0,1-1 0 0 0,0 1 0 0 0,0-1 0 0 0,0 1 0 0 0,1-1 0 0 0,0 1 0 0 0,0-1 0 0 0,0 0 0 0 0,0-2 0 0 0,1 0 0 0 0,0-1 0 0 0,0 1 0 0 0,0 0 0 0 0,1 0 0 0 0,0 0 0 0 0,1 0 0 0 0,-1 0 0 0 0,1 0 0 0 0,1 1 0 0 0,-1-1 0 0 0,3-1 0 0 0,2-3 55 0 0,1 1 0 0 0,0 1-1 0 0,0 0 1 0 0,1 0 0 0 0,0 1-1 0 0,1 0 1 0 0,0 0 0 0 0,0 1 0 0 0,4-1-55 0 0,1 0 73 0 0,-1 1 1 0 0,1 1-1 0 0,0 1 0 0 0,1 0 1 0 0,-1 1-1 0 0,17-2-73 0 0,-26 5-32 0 0,1 0-1 0 0,-1 1 0 0 0,0 0 0 0 0,0 0 0 0 0,1 1 0 0 0,-1 0 0 0 0,0 0 1 0 0,0 1-1 0 0,0 0 0 0 0,0 0 0 0 0,0 1 0 0 0,-1 0 0 0 0,1 0 1 0 0,-1 0-1 0 0,5 4 33 0 0,-6-4-24 0 0,-1 1 1 0 0,1-1 0 0 0,-1 1 0 0 0,0 0 0 0 0,0 1 0 0 0,0-1-1 0 0,-1 1 1 0 0,1-1 0 0 0,-1 1 0 0 0,0 0 0 0 0,0 1-1 0 0,-1-1 1 0 0,0 0 0 0 0,0 1 0 0 0,0-1 0 0 0,-1 1-1 0 0,1 0 1 0 0,-1-1 0 0 0,0 5 23 0 0,-1-4 0 0 0,1 0 0 0 0,-1 0 0 0 0,-1 1 0 0 0,1-1 0 0 0,-1 0 0 0 0,0 0 0 0 0,-1 0 0 0 0,1 0 0 0 0,-1 0 0 0 0,0 0 0 0 0,-1 0 0 0 0,1 0 0 0 0,-4 3 0 0 0,2-2 0 0 0,-1 0 0 0 0,0 0 0 0 0,-1-1 0 0 0,1 0 0 0 0,-1 0 0 0 0,-1-1 0 0 0,1 0 0 0 0,-1 0 0 0 0,-4 3 0 0 0,-7 1 0 0 0,1 0 0 0 0,-2-1 0 0 0,1 0 0 0 0,-1-2 0 0 0,0 0 0 0 0,0-2 0 0 0,-1 0 0 0 0,-4 0 0 0 0,15-3 0 0 0,-1 0 0 0 0,1-1 0 0 0,0 0 0 0 0,0-1 0 0 0,0 0 0 0 0,0 0 0 0 0,-1-1 0 0 0,2 0 0 0 0,-1-1 0 0 0,0 0 0 0 0,0 0 0 0 0,1 0 0 0 0,-1-2 0 0 0,5 3 0 0 0,1 0 0 0 0,0 0 0 0 0,-1 0 0 0 0,1 0 0 0 0,0 0 0 0 0,1-1 0 0 0,-1 0 0 0 0,0 1 0 0 0,1-1 0 0 0,-1 0 0 0 0,1 0 0 0 0,0-1 0 0 0,0 1 0 0 0,0 0 0 0 0,0-1 0 0 0,1 1 0 0 0,-1-1 0 0 0,1 1 0 0 0,0-1 0 0 0,0 0 0 0 0,1 0 0 0 0,-1 1 0 0 0,1-1 0 0 0,-1 0 0 0 0,1 0 0 0 0,0 0 0 0 0,1 1 0 0 0,-1-1 0 0 0,1 0 0 0 0,-1 0 0 0 0,1 0 0 0 0,1-1 0 0 0,0 0 0 0 0,-1 1 0 0 0,1-1 0 0 0,0 0 0 0 0,1 1 0 0 0,-1-1 0 0 0,1 1 0 0 0,0-1 0 0 0,0 1 0 0 0,0 0 0 0 0,1 0 0 0 0,0 1 0 0 0,-1-1 0 0 0,3-1 0 0 0,0 1 0 0 0,1 0 0 0 0,-1 0 0 0 0,1 0 0 0 0,0 1 0 0 0,0-1 0 0 0,0 2 0 0 0,1-1 0 0 0,6-1 0 0 0,-4 2 0 0 0,0 0 0 0 0,-1 1 0 0 0,1 0 0 0 0,0 1 0 0 0,0 0 0 0 0,0 0 0 0 0,0 1 0 0 0,-1 0 0 0 0,1 1 0 0 0,0 0 0 0 0,-1 1 0 0 0,1 0 0 0 0,-1 0 0 0 0,5 3 0 0 0,-10-3 0 0 0,1-1 0 0 0,-1 1 0 0 0,1 0 0 0 0,-1 0 0 0 0,0 1 0 0 0,-1-1 0 0 0,1 1 0 0 0,0 0 0 0 0,-1 0 0 0 0,0 0 0 0 0,0 1 0 0 0,0-1 0 0 0,-1 1 0 0 0,1-1 0 0 0,-1 1 0 0 0,0 0 0 0 0,0 0 0 0 0,0 1 0 0 0,-2-2 0 0 0,1-1 0 0 0,0 1 0 0 0,-1 0 0 0 0,0-1 0 0 0,0 1 0 0 0,0-1 0 0 0,0 1 0 0 0,-1-1 0 0 0,1 1 0 0 0,-1-1 0 0 0,0 1 0 0 0,0-1 0 0 0,0 1 0 0 0,-1-1 0 0 0,1 0 0 0 0,-1 0 0 0 0,0 1 0 0 0,0-1 0 0 0,0 0 0 0 0,0-1 0 0 0,0 1 0 0 0,0 0 0 0 0,-1-1 0 0 0,0 1 0 0 0,1-1 0 0 0,-4 2 0 0 0,-1 1 0 0 0,-1-1 0 0 0,0 1 0 0 0,0-2 0 0 0,0 1 0 0 0,0-1 0 0 0,0-1 0 0 0,-1 1 0 0 0,1-1 0 0 0,-1-1 0 0 0,0 0 0 0 0,-14 2 0 0 0,1-2 0 0 0,-1 0 0 0 0,-7-2 0 0 0,4 0 0 0 0,1-2 0 0 0,0 0 0 0 0,-17-5 0 0 0,35 6 0 0 0,0 0 0 0 0,-1 0 0 0 0,1-1 0 0 0,0 0 0 0 0,0 0 0 0 0,1 0 0 0 0,-1-1 0 0 0,1 0 0 0 0,-1 0 0 0 0,1-1 0 0 0,0 0 0 0 0,1 0 0 0 0,0 0 0 0 0,-3-4 0 0 0,7 9 0 0 0,1-1 0 0 0,0 1 0 0 0,-1-1 0 0 0,1 1 0 0 0,0-1 0 0 0,0 1 0 0 0,-1 0 0 0 0,1-1 0 0 0,0 1 0 0 0,0-1 0 0 0,0 1 0 0 0,0-1 0 0 0,-1 0 0 0 0,1 1 0 0 0,0-1 0 0 0,0 1 0 0 0,0-1 0 0 0,0 1 0 0 0,0-1 0 0 0,0 1 0 0 0,0-1 0 0 0,1 1 0 0 0,-1-1 0 0 0,0 1 0 0 0,0-1 0 0 0,0 1 0 0 0,0-1 0 0 0,1 1 0 0 0,-1-1 0 0 0,1 0 0 0 0,0 0 0 0 0,-1 0 0 0 0,1 1 0 0 0,0-1 0 0 0,0 0 0 0 0,0 0 0 0 0,0 1 0 0 0,1-1 0 0 0,-1 0 0 0 0,0 1 0 0 0,0-1 0 0 0,1 1 0 0 0,4-2 0 0 0,0 0 0 0 0,-1 1 0 0 0,1 0 0 0 0,6-1 0 0 0,4 2 0 0 0,0-1 0 0 0,0 2 0 0 0,-1 0 0 0 0,1 1 0 0 0,-1 0 0 0 0,1 1 0 0 0,-1 1 0 0 0,0 0 0 0 0,0 2 0 0 0,0-1 0 0 0,-1 2 0 0 0,0 0 0 0 0,0 0 0 0 0,4 5 0 0 0,-16-12 0 0 0,-1 1 0 0 0,0 0 0 0 0,0 0 0 0 0,0-1 0 0 0,0 1 0 0 0,0 0 0 0 0,0 0 0 0 0,0 0 0 0 0,-1 0 0 0 0,1 0 0 0 0,0 0 0 0 0,0 0 0 0 0,-1 0 0 0 0,1 0 0 0 0,-1 1 0 0 0,1-1 0 0 0,-1 0 0 0 0,1 0 0 0 0,-1 1 0 0 0,0-1 0 0 0,0 1 0 0 0,0-1 0 0 0,0 0 0 0 0,0 0 0 0 0,0 0 0 0 0,-1 0 0 0 0,1 0 0 0 0,-1 0 0 0 0,1 0 0 0 0,-1 0 0 0 0,1 0 0 0 0,-1 0 0 0 0,1-1 0 0 0,-1 1 0 0 0,0 0 0 0 0,0 0 0 0 0,1 0 0 0 0,-1-1 0 0 0,0 1 0 0 0,0 0 0 0 0,-1 0 0 0 0,-3 2 0 0 0,0 0 0 0 0,0-1 0 0 0,0 0 0 0 0,0 1 0 0 0,-1-2 0 0 0,1 1 0 0 0,-1-1 0 0 0,-3 1 0 0 0,-9 1 0 0 0,0-2 0 0 0,-1 0 0 0 0,1-1 0 0 0,-1-1 0 0 0,1 0 0 0 0,-1-2 0 0 0,1 0 0 0 0,0-1 0 0 0,0 0 0 0 0,1-2 0 0 0,-17-7 0 0 0,33 13 0 0 0,0 0 0 0 0,0-1 0 0 0,0 1 0 0 0,1-1 0 0 0,-1 1 0 0 0,0-1 0 0 0,0 1 0 0 0,0-1 0 0 0,0 1 0 0 0,1-1 0 0 0,-1 0 0 0 0,0 1 0 0 0,1-1 0 0 0,-1 0 0 0 0,1 0 0 0 0,-1 1 0 0 0,1-1 0 0 0,-1 0 0 0 0,1 0 0 0 0,-1 0 0 0 0,1 0 0 0 0,1 0 0 0 0,-1 1 0 0 0,0-1 0 0 0,0 0 0 0 0,1 1 0 0 0,-1-1 0 0 0,1 1 0 0 0,-1-1 0 0 0,1 0 0 0 0,-1 1 0 0 0,0-1 0 0 0,1 1 0 0 0,0 0 0 0 0,-1-1 0 0 0,1 1 0 0 0,-1-1 0 0 0,1 1 0 0 0,0 0 0 0 0,-1-1 0 0 0,1 1 0 0 0,0 0 0 0 0,-1 0 0 0 0,1-1 0 0 0,0 1 0 0 0,-1 0 0 0 0,1 0 0 0 0,0 0 0 0 0,12-4 0 0 0,0 1 0 0 0,0 1 0 0 0,1 0 0 0 0,-1 0 0 0 0,1 1 0 0 0,-1 1 0 0 0,11 1 0 0 0,-4 1 0 0 0,0 1 0 0 0,0 1 0 0 0,0 0 0 0 0,15 6 0 0 0,-32-9 0 0 0,0 0 0 0 0,0 0 0 0 0,0 1 0 0 0,0-1 0 0 0,-1 1 0 0 0,1 0 0 0 0,0-1 0 0 0,-1 1 0 0 0,1 1 0 0 0,-2-3 0 0 0,-1 1 0 0 0,0-1 0 0 0,1 1 0 0 0,-1-1 0 0 0,0 0 0 0 0,0 1 0 0 0,1-1 0 0 0,-1 0 0 0 0,0 1 0 0 0,0-1 0 0 0,0 1 0 0 0,1-1 0 0 0,-1 1 0 0 0,0-1 0 0 0,0 1 0 0 0,0-1 0 0 0,0 0 0 0 0,0 1 0 0 0,0-1 0 0 0,0 1 0 0 0,0-1 0 0 0,0 1 0 0 0,0-1 0 0 0,0 1 0 0 0,-1 0 0 0 0,1 0 0 0 0,-1-1 0 0 0,0 1 0 0 0,1 0 0 0 0,-1 0 0 0 0,1-1 0 0 0,-1 1 0 0 0,0 0 0 0 0,0-1 0 0 0,1 1 0 0 0,-1-1 0 0 0,0 1 0 0 0,0-1 0 0 0,0 1 0 0 0,0-1 0 0 0,0 0 0 0 0,0 1 0 0 0,-8 2 0 0 0,0 0 0 0 0,0 0 0 0 0,-1-1 0 0 0,1 0 0 0 0,-1-1 0 0 0,-2 0 0 0 0,-61 1 0 0 0,49-3 0 0 0,6 1 130 0 0,0-1-1 0 0,-1-1 1 0 0,1 0-1 0 0,0-2 1 0 0,-8-3-130 0 0,24 5 122 0 0,6-2-20 0 0,6-1-6 0 0,33-10-338 0 0,1 3 0 0 0,27-4 242 0 0,92-10-484 0 0,-127 22 484 0 0,35 0 0 0 0,-56 4 0 0 0,1 1 0 0 0,-1 0 0 0 0,1 1 0 0 0,-1 1 0 0 0,13 4 0 0 0,21 11 0 0 0,-44-15 0 0 0,1-1 0 0 0,-1 1 0 0 0,0 0 0 0 0,0 0 0 0 0,-1 1 0 0 0,1-1 0 0 0,2 4 0 0 0,-6-6 0 0 0,0 0 0 0 0,-1-1 0 0 0,1 1 0 0 0,-1 0 0 0 0,1 0 0 0 0,-1-1 0 0 0,1 1 0 0 0,-1 0 0 0 0,1 0 0 0 0,-1 0 0 0 0,0 0 0 0 0,1 0 0 0 0,-1-1 0 0 0,0 1 0 0 0,0 0 0 0 0,0 0 0 0 0,0 0 0 0 0,0 0 0 0 0,0 0 0 0 0,0 0 0 0 0,0 0 0 0 0,0 0 0 0 0,0 0 0 0 0,0 0 0 0 0,-1 0 0 0 0,0 1 0 0 0,0 0 0 0 0,0 0 0 0 0,0-1 0 0 0,0 1 0 0 0,0 0 0 0 0,-1-1 0 0 0,1 1 0 0 0,-1-1 0 0 0,1 0 0 0 0,-1 1 0 0 0,1-1 0 0 0,-1 0 0 0 0,-6 4 0 0 0,1-1 0 0 0,-1 0 0 0 0,0-1 0 0 0,0 1 0 0 0,-4 0 0 0 0,-6 1 0 0 0,0 0 0 0 0,-15 1 0 0 0,25-5 0 0 0,-1 0 0 0 0,1 0 0 0 0,-1-1 0 0 0,1-1 0 0 0,-1 1 0 0 0,1-1 0 0 0,-3-1 0 0 0,11 2 0 0 0,-1 0 0 0 0,1 0 0 0 0,-1 0 0 0 0,0 0 0 0 0,1 0 0 0 0,-1 0 0 0 0,1 0 0 0 0,-1-1 0 0 0,1 1 0 0 0,-1 0 0 0 0,1 0 0 0 0,-1 0 0 0 0,1-1 0 0 0,-1 1 0 0 0,1 0 0 0 0,-1-1 0 0 0,1 1 0 0 0,-1 0 0 0 0,1-1 0 0 0,0 1 0 0 0,-1-1 0 0 0,1 1 0 0 0,0 0 0 0 0,-1-1 0 0 0,1 1 0 0 0,0-1 0 0 0,-1 1 0 0 0,1-1 0 0 0,0 1 0 0 0,0-1 0 0 0,0 1 0 0 0,0-1 0 0 0,-1 0 0 0 0,1 1 0 0 0,0-1 0 0 0,0 1 0 0 0,0-1 0 0 0,0 1 0 0 0,0-1 0 0 0,0 1 0 0 0,0-1 0 0 0,1 0 0 0 0,-1 1 0 0 0,0-1 0 0 0,0 1 0 0 0,0-1 0 0 0,0 1 0 0 0,1-1 0 0 0,-1 1 0 0 0,0-1 0 0 0,1 1 0 0 0,-1-1 0 0 0,0 1 0 0 0,1-1 0 0 0,-1 1 0 0 0,0 0 0 0 0,1-1 0 0 0,-1 1 0 0 0,1 0 0 0 0,2-4 0 0 0,0 1 0 0 0,0 0 0 0 0,1 0 0 0 0,-1 1 0 0 0,1-1 0 0 0,-1 1 0 0 0,2-1 0 0 0,7-2 0 0 0,0 0 0 0 0,1 1 0 0 0,-1 0 0 0 0,1 1 0 0 0,0 0 0 0 0,0 1 0 0 0,0 1 0 0 0,0 0 0 0 0,0 0 0 0 0,10 2 0 0 0,-7 0 0 0 0,0 1 0 0 0,1 1 0 0 0,-1 0 0 0 0,0 1 0 0 0,0 1 0 0 0,-1 0 0 0 0,1 1 0 0 0,4 3 0 0 0,-17-7 0 0 0,0 0 0 0 0,1-1 0 0 0,-1 1 0 0 0,0 1 0 0 0,0-1 0 0 0,-1 0 0 0 0,1 1 0 0 0,0-1 0 0 0,-1 1 0 0 0,0 0 0 0 0,1 0 0 0 0,-1 0 0 0 0,0 0 0 0 0,1 3 0 0 0,-3-5 0 0 0,1 1 0 0 0,-1 0 0 0 0,1 0 0 0 0,-1-1 0 0 0,0 1 0 0 0,0 0 0 0 0,0 0 0 0 0,0-1 0 0 0,0 1 0 0 0,0 0 0 0 0,0 0 0 0 0,-1-1 0 0 0,1 1 0 0 0,0 0 0 0 0,-1 0 0 0 0,0-1 0 0 0,1 1 0 0 0,-1 0 0 0 0,0-1 0 0 0,0 1 0 0 0,0-1 0 0 0,0 1 0 0 0,0-1 0 0 0,0 0 0 0 0,0 1 0 0 0,-1-1 0 0 0,1 0 0 0 0,0 0 0 0 0,-1 0 0 0 0,-1 1 0 0 0,-5 4 0 0 0,0-1 0 0 0,0 0 0 0 0,-1-1 0 0 0,0 0 0 0 0,1 0 0 0 0,-1-1 0 0 0,-1 0 0 0 0,1 0 0 0 0,-8 0 0 0 0,3 0 0 0 0,0-2 0 0 0,0 1 0 0 0,-1-2 0 0 0,1 0 0 0 0,0-1 0 0 0,-5-1 0 0 0,15 2 0 0 0,-1-1 0 0 0,1 0 0 0 0,-1 0 0 0 0,0 0 0 0 0,1-1 0 0 0,0 0 0 0 0,-1 0 0 0 0,1 0 0 0 0,0 0 0 0 0,0-1 0 0 0,0 1 0 0 0,1-1 0 0 0,-3-2 0 0 0,4 3 0 0 0,0 0 0 0 0,0 0 0 0 0,1 0 0 0 0,-1-1 0 0 0,1 1 0 0 0,0 0 0 0 0,-1-1 0 0 0,1 1 0 0 0,0-1 0 0 0,0 1 0 0 0,1-1 0 0 0,-1 0 0 0 0,1 1 0 0 0,-1-1 0 0 0,1 0 0 0 0,0 1 0 0 0,0-1 0 0 0,0 0 0 0 0,0 1 0 0 0,0-1 0 0 0,1 0 0 0 0,-1 1 0 0 0,1-1 0 0 0,0 0 0 0 0,0-2 0 0 0,1 0 0 0 0,0-1 0 0 0,0 1 0 0 0,1 0 0 0 0,0 0 0 0 0,-1 1 0 0 0,2-1 0 0 0,-1 1 0 0 0,0-1 0 0 0,1 1 0 0 0,0 0 0 0 0,0 0 0 0 0,3-2 0 0 0,0 0 0 0 0,0 1 0 0 0,1 0 0 0 0,-1 1 0 0 0,1 0 0 0 0,0 0 0 0 0,4-1 0 0 0,3-1 0 0 0,1 1 0 0 0,0 1 0 0 0,0 1 0 0 0,0 0 0 0 0,0 1 0 0 0,0 1 0 0 0,1 0 0 0 0,2 1 0 0 0,-9 1 0 0 0,-1 0 0 0 0,1 0 0 0 0,0 1 0 0 0,-1 0 0 0 0,1 1 0 0 0,-1 0 0 0 0,0 1 0 0 0,0-1 0 0 0,1 2 0 0 0,-6-3 0 0 0,-1 0 0 0 0,0 0 0 0 0,0 0 0 0 0,1 0 0 0 0,-1 0 0 0 0,-1 1 0 0 0,1-1 0 0 0,0 1 0 0 0,0 0 0 0 0,-1 0 0 0 0,0 0 0 0 0,1 0 0 0 0,-1 0 0 0 0,-1 0 0 0 0,1 1 0 0 0,0-1 0 0 0,-1 1 0 0 0,1-1 0 0 0,-1 1 0 0 0,0 0 0 0 0,0-1 0 0 0,-1 1 0 0 0,1 0 0 0 0,-1 2 0 0 0,0-2 0 0 0,-1 0 0 0 0,0 0 0 0 0,0 0 0 0 0,0 0 0 0 0,0 0 0 0 0,-1 0 0 0 0,1 0 0 0 0,-1 0 0 0 0,0-1 0 0 0,0 1 0 0 0,-1-1 0 0 0,1 1 0 0 0,-1-1 0 0 0,1 0 0 0 0,-1 0 0 0 0,0 0 0 0 0,0 0 0 0 0,-1-1 0 0 0,1 1 0 0 0,0-1 0 0 0,-1 0 0 0 0,-11 7 0 0 0,1 0 0 0 0,-1-2 0 0 0,0 0 0 0 0,-10 3 0 0 0,4-2 0 0 0,-1-1 0 0 0,0-2 0 0 0,-12 2 0 0 0,22-5 0 0 0,0 0 0 0 0,0-1 0 0 0,0-1 0 0 0,0 0 0 0 0,-1-1 0 0 0,1 0 0 0 0,-4-2 0 0 0,13 3 0 0 0,0-1 0 0 0,0 1 0 0 0,1-1 0 0 0,-1 0 0 0 0,0 0 0 0 0,1 0 0 0 0,-1-1 0 0 0,1 1 0 0 0,-1 0 0 0 0,1-1 0 0 0,-1 0 0 0 0,1 0 0 0 0,0 0 0 0 0,0 0 0 0 0,0 0 0 0 0,0 0 0 0 0,0 0 0 0 0,1 0 0 0 0,-1-1 0 0 0,0 1 0 0 0,1-1 0 0 0,0 1 0 0 0,0-1 0 0 0,0 0 0 0 0,-1-1 0 0 0,1-1 0 0 0,1 1 0 0 0,-1 0 0 0 0,1-1 0 0 0,0 1 0 0 0,0 0 0 0 0,0-1 0 0 0,1 1 0 0 0,0 0 0 0 0,0 0 0 0 0,0-1 0 0 0,0 1 0 0 0,0 0 0 0 0,1 0 0 0 0,0 0 0 0 0,0 0 0 0 0,1-2 0 0 0,3-3 0 0 0,0 2 0 0 0,0-1 0 0 0,0 0 0 0 0,1 1 0 0 0,0 0 0 0 0,1 1 0 0 0,-1 0 0 0 0,1 0 0 0 0,1 0 0 0 0,-1 1 0 0 0,1 0 0 0 0,-1 1 0 0 0,7-2 0 0 0,-9 3 0 0 0,0 1 0 0 0,0 0 0 0 0,0 0 0 0 0,1 1 0 0 0,-1-1 0 0 0,0 1 0 0 0,1 1 0 0 0,-1-1 0 0 0,1 1 0 0 0,-1 0 0 0 0,1 1 0 0 0,-1-1 0 0 0,1 1 0 0 0,-1 1 0 0 0,0-1 0 0 0,1 1 0 0 0,-1 0 0 0 0,0 0 0 0 0,0 1 0 0 0,-1 0 0 0 0,2 0 0 0 0,-4 0 0 0 0,0-1 0 0 0,0 0 0 0 0,0 1 0 0 0,0-1 0 0 0,0 1 0 0 0,0 0 0 0 0,-1 0 0 0 0,1 0 0 0 0,-1 0 0 0 0,0 1 0 0 0,0-1 0 0 0,0 0 0 0 0,0 1 0 0 0,-1 0 0 0 0,1-1 0 0 0,-1 1 0 0 0,0 0 0 0 0,0 1 0 0 0,-1-1 0 0 0,1 1 0 0 0,-1 0 0 0 0,0 0 0 0 0,0 0 0 0 0,-1-1 0 0 0,0 1 0 0 0,1 0 0 0 0,-2 0 0 0 0,1-1 0 0 0,0 1 0 0 0,-2 2 0 0 0,-2 3 0 0 0,0 0 0 0 0,0 0 0 0 0,-1-1 0 0 0,0 0 0 0 0,-1 0 0 0 0,0-1 0 0 0,0 0 0 0 0,-1 0 0 0 0,0 0 0 0 0,0-1 0 0 0,-8 4 0 0 0,-1 0 0 0 0,0-1 0 0 0,0-1 0 0 0,-1-1 0 0 0,0-1 0 0 0,-1 0 0 0 0,1-1 0 0 0,-7 0 0 0 0,17-4 0 0 0,1-1 0 0 0,-1 0 0 0 0,0 0 0 0 0,0-1 0 0 0,0 0 0 0 0,0 0 0 0 0,-5-2 0 0 0,11 2 0 0 0,0 0 0 0 0,1-1 0 0 0,-1 1 0 0 0,0-1 0 0 0,0 1 0 0 0,0-1 0 0 0,0 0 0 0 0,0 0 0 0 0,0 0 0 0 0,1 0 0 0 0,-1 0 0 0 0,0 0 0 0 0,1 0 0 0 0,-1 0 0 0 0,1-1 0 0 0,0 1 0 0 0,-1-1 0 0 0,1 1 0 0 0,0-1 0 0 0,0 0 0 0 0,0 1 0 0 0,0-1 0 0 0,0 0 0 0 0,0 0 0 0 0,0 0 0 0 0,0 1 0 0 0,1-1 0 0 0,-1 0 0 0 0,1 0 0 0 0,0 0 0 0 0,-1-1 0 0 0,1-7 0 0 0,0 0 0 0 0,1 0 0 0 0,0 0 0 0 0,0 0 0 0 0,1 0 0 0 0,0 0 0 0 0,1 0 0 0 0,0 1 0 0 0,0-1 0 0 0,1 1 0 0 0,0 0 0 0 0,1 0 0 0 0,2-2 0 0 0,-3 3 0 0 0,1 1 0 0 0,1-1 0 0 0,0 1 0 0 0,0 0 0 0 0,0 1 0 0 0,0 0 0 0 0,1 0 0 0 0,0 0 0 0 0,1 0 0 0 0,-1 1 0 0 0,1 1 0 0 0,0-1 0 0 0,0 1 0 0 0,8-2 0 0 0,-14 5 0 0 0,1 0 0 0 0,-1 0 0 0 0,0 1 0 0 0,1-1 0 0 0,-1 1 0 0 0,1-1 0 0 0,-1 1 0 0 0,1 0 0 0 0,-1 0 0 0 0,1 0 0 0 0,-1 1 0 0 0,1-1 0 0 0,-1 0 0 0 0,1 1 0 0 0,-1 0 0 0 0,1-1 0 0 0,-1 1 0 0 0,0 0 0 0 0,1 0 0 0 0,-1 1 0 0 0,0-1 0 0 0,0 0 0 0 0,0 1 0 0 0,0-1 0 0 0,0 1 0 0 0,0 0 0 0 0,0-1 0 0 0,0 2 0 0 0,1 1 0 0 0,-1 0 0 0 0,1 0 0 0 0,-1 0 0 0 0,0 0 0 0 0,0 1 0 0 0,-1-1 0 0 0,1 0 0 0 0,-1 1 0 0 0,0-1 0 0 0,0 1 0 0 0,-1 0 0 0 0,1-1 0 0 0,-1 1 0 0 0,0 0 0 0 0,0 0 0 0 0,-1 7 0 0 0,0-1 0 0 0,-1 1 0 0 0,-1-1 0 0 0,0 1 0 0 0,0-1 0 0 0,-1 0 0 0 0,-1 0 0 0 0,0 0 0 0 0,0-1 0 0 0,-7 10 0 0 0,4-8 0 0 0,0-1 0 0 0,-1 1 0 0 0,-1-1 0 0 0,0-1 0 0 0,0 0 0 0 0,-1-1 0 0 0,0 1 0 0 0,-10 5 0 0 0,15-12 0 0 0,1 0 0 0 0,-1 0 0 0 0,0 0 0 0 0,0-1 0 0 0,0 0 0 0 0,0 0 0 0 0,-1 0 0 0 0,1-1 0 0 0,-5 0 0 0 0,8 0 0 0 0,1-1 0 0 0,0 0 0 0 0,0 0 0 0 0,0 0 0 0 0,0 0 0 0 0,-1 0 0 0 0,1-1 0 0 0,0 1 0 0 0,0 0 0 0 0,0-1 0 0 0,0 0 0 0 0,0 0 0 0 0,0 1 0 0 0,0-1 0 0 0,0 0 0 0 0,0-1 0 0 0,0 1 0 0 0,1 0 0 0 0,-1 0 0 0 0,0-1 0 0 0,1 1 0 0 0,-1-1 0 0 0,1 1 0 0 0,0-1 0 0 0,-1 0 0 0 0,1 0 0 0 0,0 0 0 0 0,0 1 0 0 0,0-1 0 0 0,0-1 0 0 0,-2-7 0 0 0,0 0 0 0 0,0 0 0 0 0,1 0 0 0 0,1 0 0 0 0,0-1 0 0 0,0 1 0 0 0,1 0 0 0 0,0-1 0 0 0,1 1 0 0 0,0-1 0 0 0,1 1 0 0 0,1-3 0 0 0,1-4 0 0 0,1 0 0 0 0,0 1 0 0 0,1-1 0 0 0,1 1 0 0 0,1 0 0 0 0,8-12 0 0 0,-10 20 0 0 0,-1 0 0 0 0,1 0 0 0 0,1 0 0 0 0,2-2 0 0 0,-7 8 0 0 0,0 0 0 0 0,-1 1 0 0 0,1-1 0 0 0,0 0 0 0 0,0 1 0 0 0,0 0 0 0 0,0-1 0 0 0,0 1 0 0 0,0 0 0 0 0,1 0 0 0 0,-1 0 0 0 0,0 1 0 0 0,0-1 0 0 0,1 0 0 0 0,-1 1 0 0 0,1-1 0 0 0,-1 1 0 0 0,0 0 0 0 0,1 0 0 0 0,0 0 0 0 0,-1 1 0 0 0,0-1 0 0 0,0 1 0 0 0,0 0 0 0 0,0 0 0 0 0,0 0 0 0 0,-1 0 0 0 0,1 0 0 0 0,0 1 0 0 0,-1-1 0 0 0,1 0 0 0 0,-1 1 0 0 0,1 0 0 0 0,-1-1 0 0 0,0 1 0 0 0,0 0 0 0 0,0-1 0 0 0,1 3 0 0 0,15 33 0 0 0,-16-35 0 0 0,3 11 0 0 0,0 1 0 0 0,-1-1 0 0 0,-1 1 0 0 0,0-1 0 0 0,0 1 0 0 0,-2 0 0 0 0,0 0 0 0 0,0-1 0 0 0,-1 1 0 0 0,-1 0 0 0 0,-1-1 0 0 0,1 1 0 0 0,-2-1 0 0 0,0 0 0 0 0,-1 0 0 0 0,0 0 0 0 0,-1 0 0 0 0,0-1 0 0 0,-1 0 0 0 0,0-1 0 0 0,-2 3 0 0 0,1-4 0 0 0,-1-1 0 0 0,0 1 0 0 0,0-1 0 0 0,-5 3 0 0 0,10-9 0 0 0,0 1 0 0 0,0-1 0 0 0,0-1 0 0 0,-1 1 0 0 0,1-1 0 0 0,-1 1 0 0 0,0-1 0 0 0,0-1 0 0 0,0 1 0 0 0,0-1 0 0 0,0 1 0 0 0,-2-1 0 0 0,6-1 0 0 0,0 0 0 0 0,0 0 0 0 0,0 0 0 0 0,0 0 0 0 0,0 0 0 0 0,0-1 0 0 0,0 1 0 0 0,0 0 0 0 0,0 0 0 0 0,1-1 0 0 0,-1 1 0 0 0,0 0 0 0 0,0-1 0 0 0,0 1 0 0 0,1-1 0 0 0,-1 1 0 0 0,0-1 0 0 0,0 0 0 0 0,1 1 0 0 0,-1-1 0 0 0,0 0 0 0 0,0 0 0 0 0,0-1 0 0 0,0 0 0 0 0,0 0 0 0 0,-1-1 0 0 0,1 1 0 0 0,1 0 0 0 0,-1-1 0 0 0,0 1 0 0 0,0-1 0 0 0,1 1 0 0 0,-2-9 0 0 0,1 0 0 0 0,1 1 0 0 0,0-11 0 0 0,0 20 0 0 0,2-28 6 0 0,1 0 0 0 0,2 0 0 0 0,0 1 0 0 0,2 0 1 0 0,1 0-1 0 0,2 0 0 0 0,5-9-6 0 0,-14 34-6 0 0,0 0 1 0 0,1 0 0 0 0,-1-1-1 0 0,1 1 1 0 0,0 0 0 0 0,0 1-1 0 0,0-1 1 0 0,2-2 5 0 0,-4 5 0 0 0,1 0 0 0 0,-1 0 0 0 0,0-1 0 0 0,0 1 0 0 0,0 0 0 0 0,1 0 0 0 0,-1 0 0 0 0,0 0 0 0 0,0 0 0 0 0,0 0 0 0 0,1 0 0 0 0,-1 0 0 0 0,0 0 0 0 0,0 0 0 0 0,0 0 0 0 0,1 0 0 0 0,-1 0 0 0 0,0 0 0 0 0,0 0 0 0 0,0 0 0 0 0,1 0 0 0 0,-1 0 0 0 0,0 0 0 0 0,0 0 0 0 0,0 0 0 0 0,1 1 0 0 0,-1-1 0 0 0,0 0 0 0 0,0 0 0 0 0,0 0 0 0 0,0 0 0 0 0,1 0 0 0 0,-1 0 0 0 0,0 1 0 0 0,0-1 0 0 0,0 0 0 0 0,0 0 0 0 0,0 0 0 0 0,1 1 0 0 0,-1-1 0 0 0,0 0 0 0 0,0 0 0 0 0,0 0 0 0 0,0 0 0 0 0,0 1 0 0 0,0-1 0 0 0,3 9 0 0 0,-1 3 81 0 0,0 1-1 0 0,-1-1 1 0 0,0 1 0 0 0,-1-1-1 0 0,0 1 1 0 0,-3 10-81 0 0,-1 9 242 0 0,-3 0 0 0 0,-1 2-242 0 0,-2 3-242 0 0,-2 0 0 0 0,-2 0 0 0 0,-2-2 0 0 0,-14 26 242 0 0,29-59 0 0 0,0-1 0 0 0,1 1 0 0 0,-1-1 0 0 0,0 0 0 0 0,1 1 0 0 0,-1-1 0 0 0,0 0 0 0 0,0 0 0 0 0,0 0 0 0 0,0 0 0 0 0,-1 1 0 0 0,2-3 0 0 0,0 1 0 0 0,-1 0 0 0 0,1 0 0 0 0,0 0 0 0 0,0 0 0 0 0,-1 0 0 0 0,1 0 0 0 0,0 0 0 0 0,-1-1 0 0 0,1 1 0 0 0,0 0 0 0 0,0 0 0 0 0,-1 0 0 0 0,1-1 0 0 0,0 1 0 0 0,0 0 0 0 0,-1 0 0 0 0,1 0 0 0 0,0-1 0 0 0,0 1 0 0 0,0 0 0 0 0,0-1 0 0 0,-1 1 0 0 0,1 0 0 0 0,0 0 0 0 0,0-1 0 0 0,0 1 0 0 0,0 0 0 0 0,0-1 0 0 0,0 1 0 0 0,0 0 0 0 0,0-1 0 0 0,0 1 0 0 0,-3-13 0 0 0,2-4 0 0 0,0 1 0 0 0,2 0 0 0 0,0-1 0 0 0,0 1 0 0 0,2 0 0 0 0,0 0 0 0 0,1 0 0 0 0,2-4 0 0 0,-2 7 0 0 0,1-1 0 0 0,0 1 0 0 0,1 1 0 0 0,1-1 0 0 0,0 1 0 0 0,0 0 0 0 0,2 1 0 0 0,-1-1 0 0 0,9-6 0 0 0,-16 16 0 0 0,0 0 0 0 0,1 1 0 0 0,-1 0 0 0 0,1-1 0 0 0,0 1 0 0 0,-1 0 0 0 0,1 0 0 0 0,0 0 0 0 0,0 0 0 0 0,-1 0 0 0 0,1 0 0 0 0,0 0 0 0 0,0 1 0 0 0,0-1 0 0 0,0 1 0 0 0,0-1 0 0 0,0 1 0 0 0,0 0 0 0 0,1 0 0 0 0,-1 0 0 0 0,0 0 0 0 0,0 0 0 0 0,0 0 0 0 0,1 1 0 0 0,-1 0 0 0 0,0 0 0 0 0,0 0 0 0 0,0 0 0 0 0,0 0 0 0 0,0 1 0 0 0,0-1 0 0 0,0 1 0 0 0,0 0 0 0 0,-1-1 0 0 0,1 1 0 0 0,0 0 0 0 0,-1 0 0 0 0,0 0 0 0 0,1 0 0 0 0,-1 0 0 0 0,0 0 0 0 0,0 1 0 0 0,0-1 0 0 0,0 0 0 0 0,0 2 0 0 0,3 11 0 0 0,0 0 0 0 0,-2 0 0 0 0,1 1 0 0 0,-2-1 0 0 0,0 1 0 0 0,-1-1 0 0 0,0 1 0 0 0,-1-1 0 0 0,-1 1 0 0 0,-1-1 0 0 0,0 0 0 0 0,-1 1 0 0 0,0-2 0 0 0,-1 1 0 0 0,-1 0 0 0 0,-3 5 0 0 0,3-12 0 0 0,1 1 0 0 0,-1-1 0 0 0,0 0 0 0 0,-1 0 0 0 0,0-1 0 0 0,0 0 0 0 0,0 0 0 0 0,-1-1 0 0 0,0 0 0 0 0,-2 1 0 0 0,9-7 0 0 0,1 1 0 0 0,-1-1 0 0 0,1 1 0 0 0,-1-1 0 0 0,0 0 0 0 0,1 1 0 0 0,-1-1 0 0 0,0 0 0 0 0,1 1 0 0 0,-1-1 0 0 0,0 0 0 0 0,0 0 0 0 0,1 0 0 0 0,-1 0 0 0 0,0 0 0 0 0,0 1 0 0 0,1-1 0 0 0,-1-1 0 0 0,0 1 0 0 0,0 0 0 0 0,0 0 0 0 0,1 0 0 0 0,-1 0 0 0 0,0 0 0 0 0,1-1 0 0 0,-1 1 0 0 0,0 0 0 0 0,1-1 0 0 0,-1 1 0 0 0,0-1 0 0 0,1 1 0 0 0,-1 0 0 0 0,0-1 0 0 0,1 1 0 0 0,-1-1 0 0 0,1 0 0 0 0,-1 1 0 0 0,1-1 0 0 0,-1 1 0 0 0,1-1 0 0 0,0 0 0 0 0,-1 1 0 0 0,1-1 0 0 0,0 0 0 0 0,0 0 0 0 0,-1 1 0 0 0,1-1 0 0 0,0 0 0 0 0,0 0 0 0 0,0 1 0 0 0,0-1 0 0 0,-2-5 0 0 0,1 1 0 0 0,1-1 0 0 0,-1 1 0 0 0,1-1 0 0 0,0 1 0 0 0,0-3 0 0 0,2-7 0 0 0,1 1 0 0 0,0 0 0 0 0,0 0 0 0 0,2 1 0 0 0,-1-1 0 0 0,2 1 0 0 0,0 0 0 0 0,1 0 0 0 0,1-2 0 0 0,3-2 0 0 0,0 1 0 0 0,0 0 0 0 0,2 1 0 0 0,0 0 0 0 0,0 1 0 0 0,9-6 0 0 0,-16 16 0 0 0,-1-1 0 0 0,1 1 0 0 0,0 0 0 0 0,0 1 0 0 0,0 0 0 0 0,1 0 0 0 0,-1 0 0 0 0,1 1 0 0 0,0-1 0 0 0,-5 3 0 0 0,0-1 0 0 0,1 1 0 0 0,-1-1 0 0 0,0 1 0 0 0,1 0 0 0 0,-1 0 0 0 0,0 0 0 0 0,1 0 0 0 0,-1 0 0 0 0,0 0 0 0 0,1 1 0 0 0,-1-1 0 0 0,0 1 0 0 0,1-1 0 0 0,-1 1 0 0 0,0 0 0 0 0,0 0 0 0 0,0 0 0 0 0,0 0 0 0 0,0 1 0 0 0,0-1 0 0 0,0 1 0 0 0,0-1 0 0 0,0 1 0 0 0,0-1 0 0 0,-1 1 0 0 0,1 0 0 0 0,-1 0 0 0 0,3 4 0 0 0,0 0 0 0 0,-1 0 0 0 0,0 1 0 0 0,0-1 0 0 0,-1 0 0 0 0,1 1 0 0 0,-1 0 0 0 0,-1 0 0 0 0,0-1 0 0 0,0 1 0 0 0,0 0 0 0 0,0 0 0 0 0,-1 0 0 0 0,-1 0 0 0 0,1 0 0 0 0,-2 7 0 0 0,0-5 0 0 0,0 0 0 0 0,0 0 0 0 0,-1 0 0 0 0,0 0 0 0 0,-1-1 0 0 0,0 1 0 0 0,0-1 0 0 0,-1 0 0 0 0,0 0 0 0 0,0 0 0 0 0,-1-1 0 0 0,-3 4 0 0 0,-1-1 0 0 0,0 0 0 0 0,-1-1 0 0 0,-9 7 0 0 0,16-13 0 0 0,-1 0 0 0 0,0 0 0 0 0,0 0 0 0 0,0-1 0 0 0,0 0 0 0 0,-1 0 0 0 0,1 0 0 0 0,-1-1 0 0 0,1 1 0 0 0,-5-1 0 0 0,8-1 0 0 0,1 1 0 0 0,0-1 0 0 0,-1-1 0 0 0,1 1 0 0 0,-1 0 0 0 0,1 0 0 0 0,0 0 0 0 0,-1-1 0 0 0,1 1 0 0 0,0-1 0 0 0,0 1 0 0 0,-1-1 0 0 0,1 1 0 0 0,0-1 0 0 0,0 0 0 0 0,0 1 0 0 0,0-1 0 0 0,-1 0 0 0 0,1 0 0 0 0,0 0 0 0 0,-1-2 0 0 0,1 1 0 0 0,-1 0 0 0 0,0-1 0 0 0,1 1 0 0 0,0-1 0 0 0,0 1 0 0 0,-1-1 0 0 0,2 1 0 0 0,-1-1 0 0 0,0 0 0 0 0,-1-6 0 0 0,0-1 0 0 0,1 1 0 0 0,0-1 0 0 0,1 1 0 0 0,0-6 0 0 0,2-2 26 0 0,0 0-1 0 0,0 0 1 0 0,2 0-1 0 0,0 1 1 0 0,1-1 0 0 0,1 1-1 0 0,0 0 1 0 0,1 1-1 0 0,1-1 1 0 0,3-2-26 0 0,-11 18-7 0 0,0-1 1 0 0,0 1-1 0 0,0 0 0 0 0,0 0 0 0 0,1-1 1 0 0,-1 1-1 0 0,0 0 0 0 0,0 0 0 0 0,0 0 1 0 0,0-1-1 0 0,1 1 0 0 0,-1 0 0 0 0,0 0 1 0 0,0 0-1 0 0,1 0 0 0 0,-1-1 0 0 0,0 1 1 0 0,0 0-1 0 0,1 0 0 0 0,-1 0 0 0 0,0 0 1 0 0,0 0-1 0 0,1 0 0 0 0,-1 0 0 0 0,0 0 1 0 0,1 0-1 0 0,-1 0 0 0 0,0 0 1 0 0,0 0-1 0 0,1 0 0 0 0,-1 0 0 0 0,0 0 1 0 0,1 0-1 0 0,-1 0 0 0 0,0 0 7 0 0,8 9 313 0 0,4 18 225 0 0,-11-24-677 0 0,4 11 66 0 0,0 0 0 0 0,-1 0-1 0 0,0 0 1 0 0,-2 1 0 0 0,0-1 0 0 0,0 1 0 0 0,-1 0-1 0 0,-1 0 1 0 0,0-1 0 0 0,-2 11 73 0 0,2-24-6 0 0,0-1 0 0 0,0 0 0 0 0,0 1-1 0 0,0-1 1 0 0,0 0 0 0 0,0 0 0 0 0,0 1 0 0 0,0-1 0 0 0,0 0 0 0 0,0 0-1 0 0,0 1 1 0 0,0-1 0 0 0,-1 0 0 0 0,1 0 0 0 0,0 1 0 0 0,0-1-1 0 0,0 0 1 0 0,0 0 0 0 0,0 1 0 0 0,0-1 0 0 0,-1 0 0 0 0,1 0 0 0 0,0 1-1 0 0,0-1 1 0 0,0 0 0 0 0,-1 0 0 0 0,1 0 0 0 0,0 0 0 0 0,0 1 0 0 0,0-1-1 0 0,-1 0 1 0 0,1 0 6 0 0,-5-7-537 0 0,0-13-1234 0 0,1 6-1452 0 0,0 3-937 0 0</inkml:trace>
  <inkml:trace contextRef="#ctx0" brushRef="#br0" timeOffset="3">2123 1162 16128 0 0,'-1'1'284'0'0,"0"-1"0"0"0,0 0 0 0 0,1 0 0 0 0,-1 0 0 0 0,0 1 0 0 0,1-1 0 0 0,-1 0 1 0 0,1 1-1 0 0,-1-1 0 0 0,0 1 0 0 0,1-1 0 0 0,-1 1 0 0 0,1-1 0 0 0,-1 1 0 0 0,1-1 0 0 0,-1 1 1 0 0,1-1-1 0 0,0 1 0 0 0,-1-1 0 0 0,1 1 0 0 0,0 0 0 0 0,-1-1 0 0 0,1 1 0 0 0,0 0 1 0 0,0-1-1 0 0,0 1 0 0 0,-1 0 0 0 0,1-1 0 0 0,0 1 0 0 0,0 0-284 0 0,4 24 1002 0 0,-1-9-192 0 0,-9 73 2210 0 0,0-13-287 0 0,-10 48-2733 0 0,11-87 119 0 0,-5-62 313 0 0,7 8-509 0 0,1 0 0 0 0,1-1 0 0 0,0 1 0 0 0,1 0 0 0 0,1 0 0 0 0,1-1 0 0 0,0 1 0 0 0,3-8 77 0 0,-5 25 2 0 0,0-1 1 0 0,0 1-1 0 0,0 0 0 0 0,0 0 1 0 0,0 0-1 0 0,0 0 0 0 0,0 0 0 0 0,0 0 1 0 0,0 0-1 0 0,0 0 0 0 0,0 0 1 0 0,0 0-1 0 0,0-1 0 0 0,0 1 1 0 0,0 0-1 0 0,0 0 0 0 0,0 0 1 0 0,0 0-1 0 0,0 0 0 0 0,0 0 0 0 0,0 0 1 0 0,0 0-1 0 0,0-1 0 0 0,0 1 1 0 0,0 0-1 0 0,0 0 0 0 0,0 0 1 0 0,0 0-1 0 0,0 0 0 0 0,0 0 0 0 0,0 0 1 0 0,0 0-1 0 0,1 0 0 0 0,-1 0 1 0 0,0 0-1 0 0,0 0 0 0 0,0-1 1 0 0,0 1-1 0 0,0 0 0 0 0,0 0 1 0 0,0 0-1 0 0,0 0 0 0 0,0 0 0 0 0,0 0 1 0 0,1 0-1 0 0,-1 0 0 0 0,0 0 1 0 0,0 0-1 0 0,0 0 0 0 0,0 0 1 0 0,0 0-1 0 0,0 0 0 0 0,0 0 0 0 0,0 0 1 0 0,0 0-1 0 0,1 0 0 0 0,-1 0 1 0 0,0 0-1 0 0,0 0 0 0 0,0 0 1 0 0,0 0-1 0 0,0 0 0 0 0,0 1-2 0 0,3 7-159 0 0,0 13-167 0 0,-1 12 429 0 0,-2 1 0 0 0,-1 0 1 0 0,-1 0-1 0 0,-2 0 0 0 0,-7 27-103 0 0,11-61-1 0 0,0 0-1 0 0,0 0 1 0 0,0 1-1 0 0,0-1 1 0 0,0 0-1 0 0,0 0 1 0 0,0 0-1 0 0,0 0 1 0 0,0 0 0 0 0,0 1-1 0 0,0-1 1 0 0,0 0-1 0 0,0 0 1 0 0,0 0-1 0 0,0 0 1 0 0,0 1 0 0 0,0-1-1 0 0,0 0 1 0 0,0 0-1 0 0,0 0 1 0 0,0 0-1 0 0,0 1 1 0 0,0-1-1 0 0,0 0 1 0 0,0 0 0 0 0,-1 0-1 0 0,1 0 1 0 0,0 0-1 0 0,0 0 1 0 0,0 1-1 0 0,0-1 1 0 0,0 0-1 0 0,0 0 1 0 0,-1 0 0 0 0,1 0-1 0 0,0 0 1 0 0,0 0-1 0 0,0 0 1 0 0,0 0-1 0 0,-1 0 1 0 0,1 0-1 0 0,0 0 1 0 0,0 0 0 0 0,0 0-1 0 0,0 0 1 0 0,0 0-1 0 0,-1 0 1 0 0,1 0-1 0 0,0 0 1 0 0,0 0 0 0 0,0 0-1 0 0,0 0 1 0 0,-1 0 1 0 0,-4-10-172 0 0,-5-21-105 0 0,10 29 274 0 0,-3-22 272 0 0,3 20-201 0 0,-1-1 0 0 0,1 0 1 0 0,-1 0-1 0 0,0 0 0 0 0,0 0 1 0 0,-1 0-69 0 0,2 4-80 0 0,0 1-7 0 0,0 0-53 0 0,-3 20 64 0 0,3-17 71 0 0,0 0-1 0 0,-1 1 1 0 0,1-1-1 0 0,-1 0 1 0 0,1 0-1 0 0,-1 0 1 0 0,0 0-1 0 0,0 0 1 0 0,0 0-1 0 0,-1 0 1 0 0,1-1-1 0 0,-1 1 1 0 0,1 0-1 0 0,-1-1 1 0 0,0 1-1 0 0,-1 0 6 0 0,2-2-112 0 0,0 0-468 0 0,1-1-196 0 0,2-2-8309 0 0,-1-1-153 0 0</inkml:trace>
  <inkml:trace contextRef="#ctx0" brushRef="#br0" timeOffset="4">1903 1606 13360 0 0,'0'0'1026'0'0,"0"0"668"0"0,4 1 561 0 0,7 1 1204 0 0,3-2-2531 0 0,-2-1 507 0 0,-1 0-1 0 0,1-1 1 0 0,7-1-1435 0 0,-7 1-2200 0 0,-14 0 1053 0 0</inkml:trace>
  <inkml:trace contextRef="#ctx0" brushRef="#br0" timeOffset="5">1658 1610 3680 0 0,'0'0'284'0'0,"-15"7"7078"0"0,10-5 347 0 0,5-2-7570 0 0,0 0 0 0 0,0 0 0 0 0,0 0 0 0 0,0 0 0 0 0,-1 0 0 0 0,1 0 0 0 0,0 0 0 0 0,0 0-1 0 0,0 0 1 0 0,-1 0 0 0 0,1 0 0 0 0,0 0 0 0 0,0 0 0 0 0,0 0 0 0 0,0 0 0 0 0,-1 0-1 0 0,1 0 1 0 0,0 0 0 0 0,0 0 0 0 0,0 0 0 0 0,0 0 0 0 0,-1 0 0 0 0,1 0 0 0 0,0-1 0 0 0,0 1-1 0 0,0 0 1 0 0,0 0 0 0 0,-1 0 0 0 0,1 0 0 0 0,0 0 0 0 0,0-1-139 0 0,0 1 44 0 0,0 0 0 0 0,0 0 0 0 0,-1 0 0 0 0,1 0 0 0 0,0 0 0 0 0,0 0 0 0 0,0 0 0 0 0,0 0 0 0 0,0 0 0 0 0,-1-1 0 0 0,1 1 0 0 0,0 0 1 0 0,0 0-1 0 0,0 0 0 0 0,0 0 0 0 0,-1 0 0 0 0,1 0 0 0 0,0 0 0 0 0,0 0 0 0 0,0 0 0 0 0,0 0 0 0 0,-1 0 0 0 0,1 0 0 0 0,0 0 0 0 0,0 1 0 0 0,0-1 0 0 0,0 0 0 0 0,-1 0 0 0 0,1 0 0 0 0,0 0 0 0 0,0 0 0 0 0,0 0 0 0 0,0 0 0 0 0,0 0 1 0 0,-1 0-1 0 0,1 1 0 0 0,0-1 0 0 0,0 0 0 0 0,0 0 0 0 0,0 0 0 0 0,0 0 0 0 0,0 0 0 0 0,0 1 0 0 0,0-1 0 0 0,0 0 0 0 0,-1 0 0 0 0,1 0 0 0 0,0 0 0 0 0,0 1 0 0 0,0-1-44 0 0,-26 34 1768 0 0,25-34-1641 0 0,1 0-41 0 0,0 0-19 0 0,0 0-3 0 0,4-18 0 0 0,11-6-1058 0 0,-14 23 897 0 0,0 0 1 0 0,0 0 0 0 0,0 0 0 0 0,0 1 0 0 0,0-1 0 0 0,0 0 0 0 0,1 0-1 0 0,-1 1 1 0 0,0-1 0 0 0,0 1 0 0 0,1-1 0 0 0,-1 1 0 0 0,0-1-1 0 0,0 1 1 0 0,1 0 0 0 0,-1 0 0 0 0,1 0 0 0 0,0 0 96 0 0,2 0-1547 0 0</inkml:trace>
  <inkml:trace contextRef="#ctx0" brushRef="#br0" timeOffset="6">1560 2345 17503 0 0,'0'0'399'0'0,"0"0"60"0"0,-7 1 675 0 0,6-1-1078 0 0,1 0-1 0 0,-1 0 1 0 0,0 0-1 0 0,1 0 0 0 0,-1 0 1 0 0,0-1-1 0 0,1 1 1 0 0,-1 0-1 0 0,0 0 0 0 0,1-1 1 0 0,-1 1-1 0 0,0 0 1 0 0,1-1-1 0 0,-1 1 0 0 0,1-1 1 0 0,-1 1-1 0 0,1-1 1 0 0,-1 1-1 0 0,1-1 0 0 0,-1 1 1 0 0,1-1-1 0 0,-1 1 0 0 0,1-1 1 0 0,0 0-56 0 0,-1-1 348 0 0,0 0 0 0 0,0 0 0 0 0,0 0 0 0 0,1 0 0 0 0,-1 0 0 0 0,1 0 0 0 0,-1-1 0 0 0,1 0-348 0 0,0-4 801 0 0,0 1 1 0 0,0-1-1 0 0,0 1 0 0 0,1 0 0 0 0,1-5-801 0 0,-1 6 0 0 0,0-1 0 0 0,0 1 0 0 0,0-1 0 0 0,1 0 0 0 0,0 1 0 0 0,0-1 0 0 0,0 1 0 0 0,1-1 0 0 0,0 1 0 0 0,0 0 0 0 0,0 0 0 0 0,1 1 0 0 0,1-3 0 0 0,-5 7 0 0 0,0 0 0 0 0,0 0 0 0 0,0 0 0 0 0,0 0 0 0 0,0 0 0 0 0,0 0 0 0 0,0-1 0 0 0,0 1 0 0 0,0 0 0 0 0,1 0 0 0 0,-1 0 0 0 0,0 0 0 0 0,0 0 0 0 0,0 0 0 0 0,0 0 0 0 0,0 0 0 0 0,0 0 0 0 0,1 0 0 0 0,-1 0 0 0 0,0 0 0 0 0,0 0 0 0 0,0 0 0 0 0,0 0 0 0 0,0 0 0 0 0,0 0 0 0 0,1 0 0 0 0,-1 0 0 0 0,0 0 0 0 0,0 0 0 0 0,0 0 0 0 0,0 0 0 0 0,0 0 0 0 0,1 0 0 0 0,-1 0 0 0 0,0 0 0 0 0,0 0 0 0 0,0 0 0 0 0,0 0 0 0 0,0 0 0 0 0,0 1 0 0 0,0-1 0 0 0,2 6 0 0 0,-2 7 0 0 0,-1-9 146 0 0,-1 0 1 0 0,1 0-1 0 0,-1 0 0 0 0,0 0 1 0 0,0-1-1 0 0,0 1 0 0 0,-1 0-146 0 0,2-3 47 0 0,1 0 0 0 0,-1 0 0 0 0,0-1 0 0 0,1 1 0 0 0,-1 0 0 0 0,0-1 0 0 0,1 1 0 0 0,-1-1 0 0 0,0 1-1 0 0,0-1 1 0 0,1 1 0 0 0,-1-1 0 0 0,0 1 0 0 0,0-1 0 0 0,-1 1-47 0 0,2-1 12 0 0,-1-1 0 0 0,1 1 0 0 0,-1 0 0 0 0,1 0-1 0 0,-1 0 1 0 0,0 0 0 0 0,1 0 0 0 0,-1 0 0 0 0,1-1 0 0 0,-1 1-1 0 0,1 0 1 0 0,-1 0 0 0 0,1-1 0 0 0,-1 1 0 0 0,1 0 0 0 0,0-1 0 0 0,-1 1-1 0 0,1-1 1 0 0,-1 1 0 0 0,1 0 0 0 0,0-1 0 0 0,-1 1 0 0 0,1-1 0 0 0,0 1-1 0 0,-1-1 1 0 0,1 1 0 0 0,0-1-12 0 0,-1-1 0 0 0,0-1 0 0 0,1 1 0 0 0,-1 0 0 0 0,1 0 0 0 0,0 0 0 0 0,-1-1 0 0 0,1 1 0 0 0,0 0 0 0 0,0 0 0 0 0,1-1 0 0 0,-1 1 0 0 0,0 0 0 0 0,1 0 0 0 0,-1 0 0 0 0,1 0 0 0 0,0-1 0 0 0,-1 1 0 0 0,1 0 0 0 0,0 0 0 0 0,1 0 0 0 0,-1 0 0 0 0,0 1 0 0 0,1-2 0 0 0,2-3 0 0 0,0 1 0 0 0,0-1 0 0 0,1 1 0 0 0,0 0 0 0 0,0 0 0 0 0,5-4 0 0 0,-6 7-11 0 0,0 0 0 0 0,0-1 0 0 0,1 2-1 0 0,-1-1 1 0 0,0 0 0 0 0,1 1 0 0 0,-1 0 0 0 0,1 0 0 0 0,-1 0-1 0 0,1 1 1 0 0,0 0 0 0 0,-1 0 0 0 0,1 0 0 0 0,0 0 0 0 0,-1 0-1 0 0,1 1 1 0 0,2 1 11 0 0,-3-2-25 0 0,0 1 0 0 0,0 0-1 0 0,0 0 1 0 0,-1 1 0 0 0,1-1-1 0 0,0 1 1 0 0,-1 0 0 0 0,1 0-1 0 0,-1 0 1 0 0,0 0 0 0 0,0 0 0 0 0,0 1-1 0 0,0 0 1 0 0,0-1 0 0 0,0 1-1 0 0,-1 0 1 0 0,1 0 0 0 0,-1 1-1 0 0,0-1 1 0 0,2 3 25 0 0,-4-6 4 0 0,0 0-1 0 0,0 1 0 0 0,0-1 1 0 0,0 0-1 0 0,0 1 1 0 0,0-1-1 0 0,0 0 1 0 0,0 1-1 0 0,0-1 0 0 0,0 0 1 0 0,0 1-1 0 0,0-1 1 0 0,0 0-1 0 0,0 1 1 0 0,0-1-1 0 0,-1 0 0 0 0,1 1 1 0 0,0-1-1 0 0,0 0 1 0 0,0 1-1 0 0,0-1 1 0 0,-1 0-1 0 0,1 0 0 0 0,0 1 1 0 0,0-1-1 0 0,-1 0 1 0 0,1 0-1 0 0,0 1 1 0 0,0-1-1 0 0,-1 0 0 0 0,1 0-3 0 0,-15 6 234 0 0,13-5-218 0 0,1-1 0 0 0,-1 0 1 0 0,1 0-1 0 0,-1 1 0 0 0,1-1 0 0 0,-1 0 0 0 0,1 0 1 0 0,-1-1-1 0 0,1 1 0 0 0,-1 0 0 0 0,1 0 0 0 0,-1-1 1 0 0,1 1-1 0 0,0-1 0 0 0,-1 1 0 0 0,1-1 0 0 0,-1 1 1 0 0,1-1-1 0 0,0 0 0 0 0,0 0 0 0 0,-1 0-16 0 0,-1-2 62 0 0,3 3-139 0 0,-1 0 0 0 0,1 0-1 0 0,0-1 1 0 0,0 1 0 0 0,-1 0 0 0 0,1 0 0 0 0,0 0 0 0 0,0 0 0 0 0,0-1 0 0 0,-1 1 0 0 0,1 0 0 0 0,0 0 0 0 0,0-1 0 0 0,0 1-1 0 0,-1 0 1 0 0,1 0 0 0 0,0-1 0 0 0,0 1 0 0 0,0 0 0 0 0,0-1 0 0 0,0 1 0 0 0,0 0 0 0 0,0-1 0 0 0,0 1 0 0 0,0 0 0 0 0,0 0-1 0 0,0-1 1 0 0,0 1 0 0 0,0 0 0 0 0,0-1 0 0 0,0 1 0 0 0,0 0 0 0 0,0-1 0 0 0,0 1 0 0 0,0 0 0 0 0,0 0 0 0 0,0-1 0 0 0,1 1-1 0 0,-1 0 1 0 0,0 0 0 0 0,0-1 0 0 0,0 1 77 0 0,3-3-9552 0 0</inkml:trace>
  <inkml:trace contextRef="#ctx0" brushRef="#br0" timeOffset="7">2266 98 17503 0 0,'0'0'399'0'0,"-18"-7"4908"0"0,15 9-5112 0 0,-1 0 0 0 0,1 1 1 0 0,1-1-1 0 0,-1 1 0 0 0,0 0 1 0 0,1 0-1 0 0,-1 0 0 0 0,1 0 1 0 0,0 0-1 0 0,-2 4-195 0 0,-1 0 124 0 0,-41 60 1249 0 0,2 3-1 0 0,-18 42-1372 0 0,-18 44 1633 0 0,20-56-1338 0 0,54-93 12 0 0,11-16-297 0 0,4-7-11 0 0,-7 10 27 0 0,0-1 0 0 0,-1 0-1 0 0,1 0 1 0 0,-1 0 0 0 0,-1 0 0 0 0,1-3-26 0 0,-1 1 17 0 0,1 0 0 0 0,0-1 1 0 0,2-3-18 0 0,15-49-115 0 0,3 1 0 0 0,3 1-1 0 0,11-18 116 0 0,-31 69-64 0 0,1 0-1 0 0,1 0 1 0 0,-1 0 0 0 0,4-3 64 0 0,-7 10 11 0 0,-1 0 0 0 0,1 0 0 0 0,0 0 1 0 0,0 0-1 0 0,0 0 0 0 0,0 0 0 0 0,0 0 1 0 0,1 1-1 0 0,-1-1 0 0 0,0 1 0 0 0,1 0 1 0 0,-1-1-1 0 0,1 1 0 0 0,-1 0 0 0 0,1 1 1 0 0,0-1-1 0 0,-1 0 0 0 0,1 1 0 0 0,0 0-11 0 0,-2 0-2 0 0,-1 0-1 0 0,1 0 0 0 0,-1 0 1 0 0,1 0-1 0 0,-1 0 0 0 0,1 0 1 0 0,0 0-1 0 0,-1 0 1 0 0,1 0-1 0 0,-1 1 0 0 0,1-1 1 0 0,-1 0-1 0 0,1 0 0 0 0,-1 1 1 0 0,1-1-1 0 0,-1 0 0 0 0,1 1 1 0 0,-1-1-1 0 0,1 1 0 0 0,-1-1 1 0 0,0 0-1 0 0,1 1 0 0 0,-1-1 1 0 0,0 1-1 0 0,1-1 0 0 0,-1 1 1 0 0,0-1-1 0 0,0 1 3 0 0,1 1-11 0 0,-1-1 1 0 0,1 1-1 0 0,-1 0 1 0 0,0-1-1 0 0,1 1 0 0 0,-1 0 1 0 0,0 0-1 0 0,0-1 0 0 0,-1 1 1 0 0,1 0 10 0 0,-1 6-46 0 0,-1 0 1 0 0,0-1-1 0 0,-2 8 46 0 0,-5 9 32 0 0,0 1 0 0 0,-1-2 0 0 0,-2 1 0 0 0,-9 12-32 0 0,19-31 6 0 0,-12 10-39 0 0,14-14-61 0 0,0-1 46 0 0,0 0 96 0 0,-1-2-66 0 0,1 0 1 0 0,0 0 0 0 0,0 0-1 0 0,0 1 1 0 0,1-1 0 0 0,-1 0-1 0 0,0 0 1 0 0,1 1 0 0 0,-1-1-1 0 0,1 0 1 0 0,0 0 17 0 0,15-35-48 0 0,2 1 0 0 0,1 1 0 0 0,2 1 0 0 0,24-30 48 0 0,-18 34-32 0 0,-17 19 10 0 0,-15 17 12 0 0,-5 4 79 0 0,-1-1-1 0 0,0 0 1 0 0,-1-1 0 0 0,0 0 0 0 0,0-1-1 0 0,-1 0 1 0 0,-3 0-69 0 0,-5 4 131 0 0,-2-1 73 0 0,36-32-140 0 0,17-12-64 0 0,2 1 0 0 0,28-22 0 0 0,-28 27 32 0 0,1 3 0 0 0,16-9-32 0 0,-74 50 71 0 0,-23 14-33 0 0,-3 6-38 0 0,39-27-9 0 0,-8 7 27 0 0,0 0 0 0 0,-16 18-18 0 0,56-40-53 0 0,-5-3 86 0 0,-2 0 1 0 0,1-2 0 0 0,-2 1 0 0 0,9-9-34 0 0,-1 0 57 0 0,2 1-19 0 0,2 1 0 0 0,0 0-38 0 0,10-6 1 0 0,-41 28-33 0 0,-3 2 18 0 0,0 0 1 0 0,0 1-1 0 0,0 1 0 0 0,1-1 1 0 0,0 1-1 0 0,1 1 0 0 0,-2 2 14 0 0,9-10-13 0 0,1-2-53 0 0,0 0-19 0 0,0 0-50 0 0,0 0-22 0 0,0 0-3 0 0,0 0-29 0 0,0 0 109 0 0,1 0 0 0 0,-1 1 0 0 0,0-1 0 0 0,0 0 0 0 0,0 0 0 0 0,0 1 0 0 0,1-1 0 0 0,-1 0 0 0 0,0 0 0 0 0,0 0 0 0 0,1 0 0 0 0,-1 1 0 0 0,0-1 0 0 0,0 0 0 0 0,1 0 0 0 0,-1 0 0 0 0,0 0 0 0 0,0 0 0 0 0,1 0 0 0 0,-1 0 0 0 0,0 0 0 0 0,1 0 0 0 0,-1 0 0 0 0,0 0 0 0 0,1 0 0 0 0,-1 0 0 0 0,0 0 0 0 0,0 0 0 0 0,1 0 0 0 0,-1 0 0 0 0,0 0 0 0 0,1 0 0 0 0,-1 0 0 0 0,0 0 0 0 0,0 0 80 0 0,11-3-4007 0 0,-7 2 2483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16"/>
    </inkml:context>
    <inkml:brush xml:id="br0">
      <inkml:brushProperty name="width" value="0.025" units="cm"/>
      <inkml:brushProperty name="height" value="0.025" units="cm"/>
      <inkml:brushProperty name="color" value="#CDCDCD"/>
    </inkml:brush>
  </inkml:definitions>
  <inkml:trace contextRef="#ctx0" brushRef="#br0">31 29 1376 0 0,'0'0'65'0'0,"0"0"185"0"0,0 0 750 0 0,0 0 325 0 0,0 0 68 0 0,0 0-174 0 0,-6 19 5985 0 0,-6-2-3726 0 0,12-16-3378 0 0,0-1 143 0 0,11-20 1503 0 0,-9 16-1673 0 0,0 0-1 0 0,1-1 1 0 0,0 1-1 0 0,0 0 1 0 0,0 0-1 0 0,0 0 1 0 0,0 1-1 0 0,4-4-72 0 0,-6 7-58 0 0,-1 1 52 0 0,-1 0 1 0 0,1 0-1 0 0,0 0 0 0 0,0 0 1 0 0,0 0-1 0 0,0 0 0 0 0,-1 0 1 0 0,1 0-1 0 0,-1 0 1 0 0,1 0-1 0 0,-1 0 0 0 0,1 0 1 0 0,-1 0-1 0 0,1-1 1 0 0,-1 1-1 0 0,1 0 0 0 0,-1 0 1 0 0,0-1 5 0 0,-7 13-269 0 0,8-13 605 0 0,0 0 134 0 0,0 0 36 0 0,0 0-131 0 0,0 0-576 0 0,0 0-250 0 0,0 0-49 0 0,0 0 59 0 0,16-5 814 0 0,-6 0-245 0 0,0 2 0 0 0,0-1 1 0 0,1 1-1 0 0,-1 1 0 0 0,1 0 0 0 0,-1 1 0 0 0,1 0 0 0 0,1 0-128 0 0,-11 1 71 0 0,-1 1 53 0 0,0-1 5 0 0,0 0-1 0 0,0 0 47 0 0,0 0 194 0 0,0 0 82 0 0,-3 0-297 0 0,0 0-1 0 0,0 0 1 0 0,0 0 0 0 0,0 1 0 0 0,-1-1-1 0 0,1 1 1 0 0,0 0-154 0 0,-4 1 225 0 0,-22 1 59 0 0,-8 2 512 0 0,48-6-870 0 0,-1 0 0 0 0,0 1 0 0 0,5 1 74 0 0,4-1 102 0 0,-2 0 162 0 0,1-1 0 0 0,0-1 0 0 0,2-1-264 0 0,-18 3-12 0 0,-2 0-57 0 0,0 0-52 0 0,0 0-21 0 0,0 0 33 0 0,0 0 146 0 0,0 0 69 0 0,-6 0-43 0 0,0 0 1 0 0,1 0-1 0 0,-1 1 0 0 0,0 0 1 0 0,-4 1-64 0 0,-20 3 39 0 0,26-5-37 0 0,2 0 5 0 0,1 0-1 0 0,0 0 0 0 0,0 0 1 0 0,0 0-1 0 0,-1 0 0 0 0,1 0 1 0 0,0 0-1 0 0,0 0 0 0 0,0 0 1 0 0,0-1-1 0 0,-1 1 1 0 0,1 0-1 0 0,0-1-6 0 0,17-7-129 0 0,5 5 102 0 0,-1 0 0 0 0,1 1 1 0 0,-1 1-1 0 0,15 1 27 0 0,-24 0-100 0 0,-33 3 345 0 0,14-4-185 0 0,-1 1 0 0 0,1 0-1 0 0,-6 1-59 0 0,-9 0 159 0 0,23-1 23 0 0,0 0-50 0 0,17 5-661 0 0,-5-3 519 0 0,-6-2 12 0 0,0 1-1 0 0,0 1 0 0 0,0-1 1 0 0,-1 1-1 0 0,1 0 0 0 0,0 0 1 0 0,1 1-2 0 0,-7-2 59 0 0,0-1 27 0 0,0 0-11 0 0,0 0-10 0 0,0 0-1 0 0,-19-2 204 0 0,-37 0-728 0 0,56 2 302 0 0,0 0 239 0 0,0 0 102 0 0,0 0 17 0 0,20-3-220 0 0,-9 2-13 0 0,1 0 1 0 0,-1 1 0 0 0,0 0-1 0 0,7 1 33 0 0,15 1-317 0 0,-17 3 400 0 0,-2 0-30 0 0,15-2-72 0 0,-15-1-49 0 0,1-1 0 0 0,0 0 0 0 0,10-1 68 0 0,19-3 1691 0 0,-54-1-1376 0 0,4 0-329 0 0,3 4-182 0 0,-11-3-1460 0 0,6 2-6220 0 0,3 1 165 0 0</inkml:trace>
  <inkml:trace contextRef="#ctx0" brushRef="#br0" timeOffset="1">71 8 14256 0 0,'0'0'322'0'0,"0"0"45"0"0,-11 14 2213 0 0,0 2 5 0 0,0 0 1 0 0,-7 6-2586 0 0,-1 3 838 0 0,19-25-685 0 0,0 0 31 0 0,0 0 0 0 0,0 0-49 0 0,15-5-734 0 0,-11 3 367 0 0,1-1 1 0 0,-1 0-1 0 0,0 0 0 0 0,0 0 0 0 0,-1 0 0 0 0,2-2 232 0 0,12-10-969 0 0,-17 14 1045 0 0,0 1 15 0 0,0 0 21 0 0,0 2 97 0 0,-1 0 0 0 0,1 0 0 0 0,-1 0 0 0 0,0 0 1 0 0,1 0-1 0 0,-1-1 0 0 0,0 1 0 0 0,0 0 0 0 0,-1 0-209 0 0,-5 14 103 0 0,42-53-103 0 0,-19 18 0 0 0,-14 18 0 0 0,-2 2-90 0 0,0-1-1 0 0,0 0 1 0 0,1 0-1 0 0,-1 1 1 0 0,0-1-1 0 0,0 0 1 0 0,0 1-1 0 0,1-1 1 0 0,-1 0-1 0 0,0 1 1 0 0,0-1 0 0 0,0 0-1 0 0,0 1 1 0 0,0-1-1 0 0,0 0 1 0 0,0 1-1 0 0,0-1 1 0 0,0 0-1 0 0,0 1 1 0 0,0-1-1 0 0,0 0 1 0 0,0 1 90 0 0,0-1-674 0 0,1 2-838 0 0</inkml:trace>
  <inkml:trace contextRef="#ctx0" brushRef="#br0" timeOffset="2">74 21 9672 0 0,'-3'-4'1577'0'0,"-9"-10"7912"0"0,12 14-9336 0 0,-1-1-1 0 0,1 1 1 0 0,-1 0-1 0 0,1 0 1 0 0,0-1-1 0 0,-1 1 1 0 0,1 0-1 0 0,-1 0 1 0 0,1 0 0 0 0,-1 0-1 0 0,1 0 1 0 0,-1-1-1 0 0,1 1 1 0 0,-1 0-1 0 0,1 0 1 0 0,-1 0-1 0 0,1 0 1 0 0,0 1-1 0 0,-1-1 1 0 0,1 0 0 0 0,-1 0-1 0 0,1 0 1 0 0,-1 0-1 0 0,1 0 1 0 0,-1 1-1 0 0,1-1 1 0 0,-1 0-153 0 0,-9 11 542 0 0,2-1-414 0 0,14-16 763 0 0,-6 6-890 0 0,1 1 1 0 0,-1-1-1 0 0,0 0 1 0 0,0 0-1 0 0,0 0 1 0 0,1 0-1 0 0,-1 0 1 0 0,0 0-1 0 0,0 0 1 0 0,0 0-1 0 0,1 1 1 0 0,-1-1-1 0 0,0 0 1 0 0,0 0-1 0 0,0 0 1 0 0,0 0-1 0 0,0 1 1 0 0,0-1-1 0 0,1 0 1 0 0,-1 0-1 0 0,0 0 1 0 0,0 1-1 0 0,0-1 1 0 0,0 0-1 0 0,0 0 1 0 0,0 0-1 0 0,0 1 1 0 0,0-1-1 0 0,0 0 1 0 0,0 0-1 0 0,0 0 0 0 0,0 1 1 0 0,0-1-1 0 0,0 0 1 0 0,0 0-1 0 0,0 0 1 0 0,0 1-1 0 0,0-1 1 0 0,0 0-2 0 0,0 10-5 0 0,-2 1 43 0 0,2-8-10 0 0,-1 0-1 0 0,1-1 1 0 0,-1 1-1 0 0,1 0 0 0 0,0 0 1 0 0,0-1-1 0 0,0 1 0 0 0,0 0 1 0 0,1-1-1 0 0,0 4-27 0 0,-1-6-1 0 0,0 0 0 0 0,0 0 0 0 0,0 0 0 0 0,0 0 0 0 0,1 0 0 0 0,-1 0 0 0 0,0 0 1 0 0,0 0-1 0 0,0 0 0 0 0,0 1 0 0 0,1-1 0 0 0,-1 0 0 0 0,0 0 0 0 0,0 0 0 0 0,0 0 0 0 0,0 0 0 0 0,1 0 0 0 0,-1 0 0 0 0,0 0 0 0 0,0 0 0 0 0,0 0 0 0 0,1 0 0 0 0,-1 0 0 0 0,0 0 0 0 0,0 0 0 0 0,0-1 0 0 0,0 1 0 0 0,1 0 0 0 0,-1 0 0 0 0,0 0 0 0 0,0 0 1 0 0,0 0-1 0 0,0 0 0 0 0,0 0 0 0 0,1 0 0 0 0,-1-1 0 0 0,0 1 0 0 0,0 0 0 0 0,0 0 0 0 0,0 0 0 0 0,0 0 0 0 0,0 0 0 0 0,0-1 0 0 0,0 1 1 0 0,6-6-952 0 0,-6 6 593 0 0,6-8-5810 0 0,0-1-2108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19"/>
    </inkml:context>
    <inkml:brush xml:id="br0">
      <inkml:brushProperty name="width" value="0.05" units="cm"/>
      <inkml:brushProperty name="height" value="0.05" units="cm"/>
      <inkml:brushProperty name="color" value="#CDCDCD"/>
    </inkml:brush>
  </inkml:definitions>
  <inkml:trace contextRef="#ctx0" brushRef="#br0">1 0 12896 0 0,'0'0'1152'0'0,"0"0"-928"0"0,0 0-224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20"/>
    </inkml:context>
    <inkml:brush xml:id="br0">
      <inkml:brushProperty name="width" value="0.05" units="cm"/>
      <inkml:brushProperty name="height" value="0.05" units="cm"/>
      <inkml:brushProperty name="color" value="#CDCDCD"/>
    </inkml:brush>
  </inkml:definitions>
  <inkml:trace contextRef="#ctx0" brushRef="#br0">18 807 10592 0 0,'0'0'818'0'0,"-12"-10"8890"0"0,12 9-9482 0 0,0-1 1 0 0,-1 0-1 0 0,1 0 1 0 0,0 0-1 0 0,0 0 1 0 0,0 0-1 0 0,0 0 1 0 0,1 0-1 0 0,-1 1 1 0 0,0-1-1 0 0,1 0 0 0 0,-1 0 1 0 0,1 0-1 0 0,0-1-226 0 0,16-28 849 0 0,-3 4-315 0 0,-12 22-438 0 0,1 0-1 0 0,-1 0 1 0 0,1 0-1 0 0,0 1 1 0 0,0-1-1 0 0,0 1 0 0 0,1 0 1 0 0,0-1-1 0 0,0 2 1 0 0,0-1-1 0 0,0 0 1 0 0,0 1-1 0 0,1 0 1 0 0,0 0-1 0 0,2-1-95 0 0,-2 1 0 0 0,0-1 0 0 0,0 1 0 0 0,0-1 0 0 0,-1 0 0 0 0,0 0 0 0 0,0-1 0 0 0,2-2 0 0 0,-5 5 11 0 0,-1 2 27 0 0,2-2 51 0 0,7 2-116 0 0,8 2-4026 0 0,-15-1 2259 0 0</inkml:trace>
  <inkml:trace contextRef="#ctx0" brushRef="#br0" timeOffset="1">87 108 11808 0 0,'0'0'538'0'0,"0"0"-8"0"0,-1 0-929 0 0,-5-2 8732 0 0,5 2-7256 0 0,-4 7-853 0 0,0 0 0 0 0,1 1 0 0 0,0-1 0 0 0,0 1 0 0 0,1 0 0 0 0,-1 0-1 0 0,1 2-223 0 0,-6 12 288 0 0,-28 56 759 0 0,37-76-981 0 0,0-2 13 0 0,0 0-6 0 0,0 0-1 0 0,0 0 0 0 0,1-17 256 0 0,1 4-318 0 0,1 1-1 0 0,1-1 0 0 0,0 0 1 0 0,1 1-1 0 0,1 0 0 0 0,5-10-9 0 0,-14 40-162 0 0,-2-1 0 0 0,-2 8 162 0 0,3-12-11 0 0,2-9-2 0 0,1 0 0 0 0,0 0 0 0 0,-1-1 0 0 0,0 1 0 0 0,-2 3 13 0 0,3-6 11 0 0,1-1 42 0 0,6-18 75 0 0,3 2-130 0 0,0 1-1 0 0,1 0 0 0 0,0 0 1 0 0,10-10 2 0 0,-19 24-54 0 0,-9 22-74 0 0,-11 14 192 0 0,13-22-20 0 0,6-12-29 0 0,4-5-10 0 0,21-27 59 0 0,20-19-64 0 0,-31 37 0 0 0,-32 48 94 0 0,11-26-98 0 0,-1 0 0 0 0,0 0 1 0 0,-1 0-1 0 0,0-2 1 0 0,0 1-1 0 0,-7 4 4 0 0,15-11 11 0 0,1-1 42 0 0,14-18 11 0 0,4-2-40 0 0,0 0 0 0 0,2 2 0 0 0,0 0-1 0 0,0 2 1 0 0,2 0 0 0 0,5-2-24 0 0,-30 21 22 0 0,-1 0 0 0 0,1 0 0 0 0,0 0 1 0 0,0 0-1 0 0,0 1 0 0 0,0 0-22 0 0,-14 15-26 0 0,8-11 213 0 0,-4 5-161 0 0,10-11-56 0 0,5-7 4 0 0,2 2 9 0 0,0-1 0 0 0,0 1-1 0 0,0 0 1 0 0,1 0 0 0 0,-1 1 0 0 0,1-1 0 0 0,-1 1 0 0 0,1 0 0 0 0,0 0-1 0 0,0 0 1 0 0,4 0 17 0 0,13-6-34 0 0,-10 3 34 0 0,1 0 0 0 0,-1 1 0 0 0,7-1 0 0 0,-36 18 124 0 0,13-12-100 0 0,-1 1 0 0 0,1 0 0 0 0,-1-1 0 0 0,1 0-1 0 0,-1 0 1 0 0,0 0 0 0 0,1 0 0 0 0,-1-1 0 0 0,-3 0-24 0 0,30-13-275 0 0,12-2 266 0 0,23-10-25 0 0,-49 22 30 0 0,-1 1 1 0 0,0 0 0 0 0,1 1-1 0 0,-1-1 1 0 0,1 1-1 0 0,5 0 4 0 0,-5 3 76 0 0,-11 1 92 0 0,-10 1 95 0 0,10-4-105 0 0,-1 0-1 0 0,0-1 1 0 0,1 1 0 0 0,-1-1 0 0 0,1 0 0 0 0,-2-1-158 0 0,4 1 89 0 0,19-4-202 0 0,-1 2 82 0 0,6-1 58 0 0,1 0-1 0 0,23 1-26 0 0,-39 3 67 0 0,-7-1-63 0 0,1 1 1 0 0,0 0 0 0 0,0 0 0 0 0,0 0 0 0 0,-1 0-1 0 0,1 0 1 0 0,0 0 0 0 0,0 1 0 0 0,-1-1 0 0 0,1 0-1 0 0,0 1 1 0 0,1 0-5 0 0,-2 0 14 0 0,-1 0 50 0 0,0-1 3 0 0,0 0 4 0 0,0 0 1 0 0,0 0 0 0 0,-6 1 174 0 0,4 0-200 0 0,0-1 0 0 0,0 1 0 0 0,1-1 0 0 0,-1 1 0 0 0,0-1 0 0 0,0 0-1 0 0,0 0 1 0 0,0 0 0 0 0,1 0 0 0 0,-1 0 0 0 0,0-1 0 0 0,0 1 0 0 0,0-1-46 0 0,-26-1 610 0 0,60 3-888 0 0,-25-1 283 0 0,0 0 0 0 0,1 1 0 0 0,-1-1 0 0 0,0 1 0 0 0,3 1-5 0 0,24 2 0 0 0,-93-7 696 0 0,65 8-702 0 0,1-1 0 0 0,-1 0 0 0 0,1 0 0 0 0,6 2 6 0 0,15-2 180 0 0,-8-2-69 0 0,-17-2-128 0 0,0 1 1 0 0,0 0 0 0 0,0 0-1 0 0,0 0 1 0 0,0 0 0 0 0,0 1-1 0 0,-1-1 1 0 0,1 1 16 0 0,-2-1 0 0 0,0 0 0 0 0,0 1-11 0 0,7 6-5699 0 0,-6-7 3735 0 0</inkml:trace>
  <inkml:trace contextRef="#ctx0" brushRef="#br0" timeOffset="2">615 89 14800 0 0,'0'0'332'0'0,"0"0"50"0"0,0 0 25 0 0,0 0-47 0 0,0 0-150 0 0,0 0 232 0 0,0 0 124 0 0,0 0 30 0 0,0 0-56 0 0,0 0-252 0 0,0 0-109 0 0,1 19 918 0 0,-1 1 871 0 0,1 6-1296 0 0,-2-1 0 0 0,0 0 0 0 0,-2 0 0 0 0,0 0 0 0 0,-3 5-672 0 0,-7 21 0 0 0,15-63 212 0 0,2-30 1664 0 0,8-33-1876 0 0,-11 71 0 0 0,1-1 2 0 0,-1 0 1 0 0,0 1-1 0 0,-1-1 1 0 0,1 0-1 0 0,-1-1-2 0 0,0 6 59 0 0,-3 15-210 0 0,-6 32 111 0 0,-4 30 144 0 0,11-70-162 0 0,0 3-41 0 0,2 0-5296 0 0,-1-15-2780 0 0</inkml:trace>
  <inkml:trace contextRef="#ctx0" brushRef="#br0" timeOffset="3">578 1275 6448 0 0,'0'-2'648'0'0,"-1"1"1"0"0,0 0-1 0 0,0 0 1 0 0,1 0-1 0 0,-1-1 0 0 0,1 1 1 0 0,-1 0-1 0 0,1-1 1 0 0,-1 1-1 0 0,1 0 0 0 0,0-1 1 0 0,0 1-1 0 0,0-1 1 0 0,0 1-1 0 0,0-2-648 0 0,-5-27 3840 0 0,-1 2-911 0 0,0-121-10382 0 0,6 142 787 0 0</inkml:trace>
  <inkml:trace contextRef="#ctx0" brushRef="#br0" timeOffset="4">639 576 1840 0 0,'-2'1'1186'0'0,"1"0"0"0"0,0 0 0 0 0,0-1 0 0 0,-1 1 0 0 0,1 0 0 0 0,0 0 0 0 0,0 1 0 0 0,0-1 0 0 0,0 0 0 0 0,0 1-1186 0 0,-7 14 4500 0 0,2 22-5373 0 0,3-18 2132 0 0,-49 189 472 0 0,35-145-2771 0 0,15-57-783 0 0,0-1-4551 0 0</inkml:trace>
  <inkml:trace contextRef="#ctx0" brushRef="#br0" timeOffset="5">553 869 8120 0 0,'1'-14'880'0'0,"11"-36"2612"0"0,1 1 0 0 0,4 0 0 0 0,5-9-3492 0 0,-10 26 595 0 0,9-18 137 0 0,3 2 0 0 0,1 0-732 0 0,-8 16 72 0 0,14-23-2037 0 0,-28 49 962 0 0</inkml:trace>
  <inkml:trace contextRef="#ctx0" brushRef="#br0" timeOffset="6">784 345 11168 0 0,'0'0'2424'0'0,"2"-7"2044"0"0,3-7-2859 0 0,3 4-1235 0 0,0 1 1 0 0,0 0-1 0 0,1 0 0 0 0,0 1 1 0 0,1 0-1 0 0,0 1 1 0 0,7-5-375 0 0,17-13 717 0 0,9-7-373 0 0,2 2 0 0 0,1 2 0 0 0,14-5-344 0 0,101-58-314 0 0,-135 79-1213 0 0,-26 12 428 0 0,0 0-42 0 0,0 0-10 0 0</inkml:trace>
  <inkml:trace contextRef="#ctx0" brushRef="#br0" timeOffset="7">818 280 10136 0 0,'0'0'230'0'0,"0"0"30"0"0,0 0 19 0 0,14-11 1992 0 0,44-30 4126 0 0,33-15-4508 0 0,-35 26-1184 0 0,10 0-705 0 0,50-26 24 0 0,-89 43-491 0 0,7-5-1198 0 0,-14 4-4380 0 0,-17 11 4223 0 0</inkml:trace>
  <inkml:trace contextRef="#ctx0" brushRef="#br0" timeOffset="8">831 303 2760 0 0,'0'0'125'0'0,"12"-12"1447"0"0,-1 4 3656 0 0,-1-1 1 0 0,10-4-5229 0 0,48-25 4220 0 0,-13 8-3427 0 0,-41 22-658 0 0,252-143 286 0 0,-240 139-2943 0 0,-18 8-3991 0 0</inkml:trace>
  <inkml:trace contextRef="#ctx0" brushRef="#br0" timeOffset="9">1181 110 1840 0 0,'12'-5'8615'0'0,"-4"2"-7362"0"0,47-10 4074 0 0,0 4-3903 0 0,-14 2-1508 0 0,25-8 84 0 0,21-4 131 0 0,-50 12-3719 0 0,-26 5 1472 0 0,2-1-2798 0 0</inkml:trace>
  <inkml:trace contextRef="#ctx0" brushRef="#br0" timeOffset="10">1453 23 1376 0 0,'0'0'487'0'0,"5"1"7604"0"0,7 1-3920 0 0,83 13 1824 0 0,-64-11-6557 0 0,0-1 0 0 0,-1-2 0 0 0,22-2 562 0 0,-47 1-963 0 0</inkml:trace>
  <inkml:trace contextRef="#ctx0" brushRef="#br0" timeOffset="11">1514 70 11576 0 0,'0'0'264'0'0,"-22"0"3938"0"0,9 1-3730 0 0,0 1 1 0 0,0 0-1 0 0,0 0 0 0 0,0 2 0 0 0,0 0-472 0 0,-40 8-305 0 0,44-11 103 0 0,-6 2-1407 0 0,-1-1 0 0 0,1-1 0 0 0,-9-1 1609 0 0,18 0-4813 0 0</inkml:trace>
  <inkml:trace contextRef="#ctx0" brushRef="#br0" timeOffset="12">1240 755 4144 0 0,'2'-2'6905'0'0,"2"-7"-3887"0"0,2-11-136 0 0,-4 15-2669 0 0,0 0 1 0 0,0 0-1 0 0,1 0 1 0 0,-1 1-1 0 0,1-1 1 0 0,0 1-1 0 0,0 0 1 0 0,1-1-1 0 0,-1 1 1 0 0,1 1-1 0 0,0-1 1 0 0,0 1-1 0 0,1-1-213 0 0,0 0-10 0 0,0 0-1 0 0,0 1 0 0 0,1 0 1 0 0,-1 0-1 0 0,1 0 1 0 0,-1 1-1 0 0,1 0 0 0 0,0 0 1 0 0,0 0-1 0 0,0 1 0 0 0,2-1 11 0 0,-8 2 2 0 0,1 0-1 0 0,-1 0 0 0 0,0 0 1 0 0,1 0-1 0 0,-1 0 1 0 0,0 0-1 0 0,0 0 0 0 0,1 0 1 0 0,-1 0-1 0 0,0 0 0 0 0,0 0 1 0 0,1 0-1 0 0,-1 0 0 0 0,0 0 1 0 0,1 0-1 0 0,-1 0 0 0 0,0 0 1 0 0,0 0-1 0 0,1 0 0 0 0,-1 1 1 0 0,0-1-1 0 0,0 0 1 0 0,0 0-1 0 0,1 0 0 0 0,-1 0 1 0 0,0 1-1 0 0,0-1 0 0 0,0 0 1 0 0,1 0-1 0 0,-1 0 0 0 0,0 1 1 0 0,0-1-1 0 0,0 0-1 0 0,-2 9 463 0 0,-10 6 405 0 0,7-9-765 0 0,-1-1 0 0 0,0-1-1 0 0,0 1 1 0 0,-4 2-103 0 0,9-6 48 0 0,-1 0-1 0 0,1 0 1 0 0,-1-1 0 0 0,0 1 0 0 0,1 0 0 0 0,-1 0 0 0 0,0-1-1 0 0,1 1 1 0 0,-1-1 0 0 0,0 1 0 0 0,0-1 0 0 0,1 0-1 0 0,-1 0 1 0 0,0 0 0 0 0,0 0 0 0 0,0 0 0 0 0,1 0 0 0 0,-1-1-1 0 0,0 1 1 0 0,0 0 0 0 0,-1-1-48 0 0,2 0 44 0 0,1 1 0 0 0,-1 0 0 0 0,0-1 0 0 0,1 1 0 0 0,-1-1 1 0 0,0 1-1 0 0,1-1 0 0 0,-1 1 0 0 0,1-1 0 0 0,-1 1 0 0 0,1-1 0 0 0,-1 0 0 0 0,1 1 0 0 0,-1-1 0 0 0,1 0 0 0 0,-1 0 0 0 0,1 1 1 0 0,0-1-1 0 0,0 0 0 0 0,-1 0 0 0 0,1 1 0 0 0,0-1 0 0 0,0 0 0 0 0,0 0-44 0 0,0-1 25 0 0,0 1-1 0 0,0 0 1 0 0,1-1 0 0 0,-1 1-1 0 0,0-1 1 0 0,1 1-1 0 0,-1 0 1 0 0,1-1 0 0 0,0 1-1 0 0,-1 0 1 0 0,1-1 0 0 0,0 1-1 0 0,0 0-24 0 0,2-4-27 0 0,2 0-1 0 0,-1 1 1 0 0,0 0 0 0 0,1-1-1 0 0,3-2 28 0 0,-3 5-38 0 0,0-1 0 0 0,-1 0 0 0 0,1 1 0 0 0,0 0 0 0 0,0 0 0 0 0,1 0 38 0 0,-5 1-8 0 0,1 1-1 0 0,-1-1 1 0 0,0 1 0 0 0,0-1-1 0 0,1 1 1 0 0,-1 0-1 0 0,0 0 1 0 0,1 0-1 0 0,-1 0 1 0 0,0-1-1 0 0,1 2 1 0 0,-1-1 0 0 0,0 0-1 0 0,1 0 1 0 0,-1 0-1 0 0,0 1 1 0 0,0-1-1 0 0,1 0 1 0 0,-1 1-1 0 0,0-1 1 0 0,0 1 0 0 0,1 0-1 0 0,-1-1 1 0 0,0 1-1 0 0,0 0 1 0 0,0 0-1 0 0,0 0 9 0 0,-1 0 10 0 0,1 0-1 0 0,-1 0 0 0 0,0 0 1 0 0,0 0-1 0 0,0 0 0 0 0,0 0 0 0 0,0 0 1 0 0,0 0-1 0 0,0 0 0 0 0,0 0 1 0 0,0 0-1 0 0,0 0 0 0 0,0 0 1 0 0,-1 0-1 0 0,1 0 0 0 0,0 0 0 0 0,-1-1 1 0 0,1 1-1 0 0,-1 0 0 0 0,1 0 1 0 0,-1 0-1 0 0,1 0 0 0 0,-1 0 1 0 0,0-1-1 0 0,0 2-9 0 0,-18 18 269 0 0,14-16-263 0 0,0-1 1 0 0,0 0-1 0 0,-1 0 1 0 0,1 0-1 0 0,0 0 0 0 0,-1-1 1 0 0,0 0-1 0 0,0 0 1 0 0,1 0-1 0 0,-1-1 1 0 0,0 0-1 0 0,0 0 1 0 0,0 0-1 0 0,-4-1-6 0 0,10 0 31 0 0,0 0-1 0 0,0 0 0 0 0,-1 0 1 0 0,1 0-1 0 0,0 0 0 0 0,0 0 1 0 0,-1 0-1 0 0,1 0 0 0 0,0 0 1 0 0,0 0-1 0 0,-1 0 0 0 0,1 0 1 0 0,0 0-1 0 0,0 0 0 0 0,-1 0 1 0 0,1 0-1 0 0,0-1 1 0 0,0 1-1 0 0,-1 0 0 0 0,1 0 1 0 0,0 0-1 0 0,0 0 0 0 0,0-1 1 0 0,-1 1-1 0 0,1 0 0 0 0,0 0 1 0 0,0 0-1 0 0,0-1 0 0 0,0 1 1 0 0,-1 0-1 0 0,1 0 0 0 0,0 0 1 0 0,0-1-1 0 0,0 1 0 0 0,0 0-30 0 0,4-10 404 0 0,11-7-158 0 0,-3 6-384 0 0,0 1 0 0 0,14-9 138 0 0,-22 17-35 0 0,-1 0-1 0 0,1 0 1 0 0,0 0-1 0 0,0 0 1 0 0,0 1 0 0 0,0-1-1 0 0,0 1 1 0 0,0 0 0 0 0,0 0-1 0 0,1 1 1 0 0,-1-1 0 0 0,0 1-1 0 0,5 0 36 0 0,-9 0 14 0 0,1 0-1 0 0,0 0 1 0 0,-1 0-1 0 0,1 0 1 0 0,0 0-1 0 0,-1 0 1 0 0,1 0 0 0 0,-1 1-1 0 0,1-1 1 0 0,0 0-1 0 0,-1 0 1 0 0,1 1-1 0 0,-1-1 1 0 0,1 0-1 0 0,0 1 1 0 0,-1-1-1 0 0,1 0 1 0 0,-1 1-1 0 0,1-1 1 0 0,-1 1-1 0 0,0-1 1 0 0,1 1 0 0 0,-1-1-1 0 0,1 1 1 0 0,-1-1-1 0 0,0 1 1 0 0,1 0-1 0 0,-1-1 1 0 0,0 1-1 0 0,0 0-13 0 0,0 0-3 0 0,0 1 0 0 0,0-1 0 0 0,0 0 1 0 0,0 1-1 0 0,0-1 0 0 0,-1 1 0 0 0,1-1 0 0 0,0 0 0 0 0,-1 1 0 0 0,1-1 0 0 0,-1 0 0 0 0,0 0 0 0 0,1 1 0 0 0,-1-1 3 0 0,-3 5 28 0 0,0 0 0 0 0,-1 0 0 0 0,0 0 0 0 0,0-1 1 0 0,-2 2-29 0 0,-3 2 51 0 0,-1 0 1 0 0,0-1 0 0 0,-1-1 0 0 0,-4 2-52 0 0,9-5 5 0 0,0 0 0 0 0,-1-1 0 0 0,1 0 0 0 0,-1 0-1 0 0,0-1 1 0 0,0 0 0 0 0,0 0 0 0 0,0-1-5 0 0,7-1 11 0 0,0 1 1 0 0,0-1-1 0 0,0 0 0 0 0,0 0 0 0 0,0 0 0 0 0,0 0 0 0 0,0 0 1 0 0,0 0-1 0 0,1 0 0 0 0,-1 0 0 0 0,0-1 0 0 0,0 1 0 0 0,0 0 1 0 0,0 0-1 0 0,0-1 0 0 0,0 1 0 0 0,0 0 0 0 0,0-1 0 0 0,1 1 1 0 0,-1-1-1 0 0,0 0 0 0 0,0 1 0 0 0,0-1 0 0 0,1 1 0 0 0,-1-1 1 0 0,0 0-12 0 0,1 0 18 0 0,0-1 0 0 0,0 1 0 0 0,0 0 1 0 0,0 0-1 0 0,0-1 0 0 0,0 1 1 0 0,0 0-1 0 0,0 0 0 0 0,0 0 0 0 0,1-1 1 0 0,-1 1-1 0 0,0 0 0 0 0,1 0 1 0 0,-1 0-1 0 0,1 0 0 0 0,-1-1 0 0 0,1 1 1 0 0,0 0-1 0 0,-1 0 0 0 0,2-1-18 0 0,3-4-17 0 0,1-1 0 0 0,-1 1 0 0 0,1 0 0 0 0,1 0 0 0 0,-1 1 0 0 0,1 0 0 0 0,0 0 0 0 0,0 0 0 0 0,0 1 0 0 0,1 0 0 0 0,-1 1 0 0 0,1-1 0 0 0,0 1 0 0 0,0 1 0 0 0,1 0 0 0 0,-1 0-1 0 0,0 0 1 0 0,1 1 0 0 0,-1 1 0 0 0,0-1 0 0 0,1 1 0 0 0,-1 1 0 0 0,4 0 17 0 0,-11-1-2 0 0,0 0 0 0 0,0 0 0 0 0,0 0 0 0 0,0 0 0 0 0,0 0 1 0 0,1 1-1 0 0,-1-1 0 0 0,0 0 0 0 0,0 1 0 0 0,0-1 0 0 0,0 1 0 0 0,0 0 0 0 0,0-1 0 0 0,0 1 0 0 0,0 0 0 0 0,0-1 0 0 0,-1 1 0 0 0,1 0 0 0 0,0 0 0 0 0,0 0 0 0 0,-1 0 0 0 0,1 0 0 0 0,0 0 0 0 0,-1 0 0 0 0,1 0 1 0 0,-1 0-1 0 0,1 0 0 0 0,-1 0 0 0 0,0 0 0 0 0,1 0 2 0 0,-2 1 10 0 0,1 0 0 0 0,0 0 1 0 0,-1-1-1 0 0,1 1 1 0 0,-1 0-1 0 0,1-1 0 0 0,-1 1 1 0 0,0 0-1 0 0,0-1 0 0 0,0 1 1 0 0,0-1-1 0 0,0 1 1 0 0,0-1-1 0 0,0 1 0 0 0,0-1 1 0 0,0 0-1 0 0,-1 0 1 0 0,1 0-1 0 0,-1 1-10 0 0,-3 3-30 0 0,-1-1 1 0 0,0 0 0 0 0,0 0-1 0 0,-2 1 30 0 0,7-4 18 0 0,-1 0 0 0 0,0 0 0 0 0,1-1 0 0 0,-1 1 0 0 0,1 0 0 0 0,-1-1 0 0 0,0 0 0 0 0,1 1 0 0 0,-1-1-1 0 0,0 0 1 0 0,1 0 0 0 0,-1 0 0 0 0,0 0 0 0 0,1 0 0 0 0,-1 0 0 0 0,0 0 0 0 0,0 0 0 0 0,1-1 0 0 0,-1 1 0 0 0,1-1 0 0 0,-2 0-18 0 0,3 1 16 0 0,-1 0 0 0 0,1-1 0 0 0,-1 1 0 0 0,0 0 0 0 0,1-1 0 0 0,-1 1 0 0 0,1-1 0 0 0,-1 1 0 0 0,1-1 0 0 0,-1 1 0 0 0,1-1 0 0 0,0 1 0 0 0,-1-1 0 0 0,1 0 0 0 0,-1 1 0 0 0,1-1 0 0 0,0 0 0 0 0,0 1 0 0 0,-1-1 0 0 0,1 0 0 0 0,0 1 0 0 0,0-1 0 0 0,0 0 0 0 0,0 0-16 0 0,0 0 11 0 0,0-1 1 0 0,0 1 0 0 0,1-1-1 0 0,-1 0 1 0 0,0 1 0 0 0,1-1-1 0 0,-1 1 1 0 0,1-1 0 0 0,0 1-1 0 0,0-2-11 0 0,3-3-33 0 0,0 1 0 0 0,0-1 0 0 0,0 1 0 0 0,3-3 33 0 0,-2 3-22 0 0,0 0 1 0 0,0 1 0 0 0,0 0-1 0 0,0 0 1 0 0,1 0-1 0 0,0 1 1 0 0,0 0 0 0 0,0 0-1 0 0,1 0 22 0 0,-4 1-13 0 0,1 1 0 0 0,-1 0 0 0 0,1 0 0 0 0,0 0 0 0 0,-1 1-1 0 0,1-1 1 0 0,0 1 0 0 0,0 0 0 0 0,-1 0 0 0 0,1 0 0 0 0,0 1-1 0 0,0-1 1 0 0,-1 1 0 0 0,1 0 0 0 0,-1 0 0 0 0,1 0 0 0 0,0 0 13 0 0,-4-1-4 0 0,1 1 1 0 0,-1-1-1 0 0,1 0 1 0 0,-1 0-1 0 0,0 0 1 0 0,1 1 0 0 0,-1-1-1 0 0,1 0 1 0 0,-1 1-1 0 0,0-1 1 0 0,1 0-1 0 0,-1 1 1 0 0,0-1 0 0 0,1 0-1 0 0,-1 1 1 0 0,0-1-1 0 0,1 1 1 0 0,-1-1 0 0 0,0 1-1 0 0,0-1 1 0 0,0 1-1 0 0,1-1 1 0 0,-1 0-1 0 0,0 1 1 0 0,0-1 0 0 0,0 1-1 0 0,0-1 1 0 0,0 1-1 0 0,0 0 4 0 0,0 0 7 0 0,-1 1-1 0 0,1-1 0 0 0,0 0 0 0 0,-1 1 1 0 0,1-1-1 0 0,-1 0 0 0 0,0 0 1 0 0,1 0-1 0 0,-1 1 0 0 0,0-1 1 0 0,-1 0-7 0 0,-3 5 22 0 0,0 0 0 0 0,0-1 0 0 0,-6 4-22 0 0,10-8-20 0 0,-3 1 24 0 0,1 0 1 0 0,0 0 0 0 0,-1 0-1 0 0,1 0 1 0 0,-1-1 0 0 0,1 1 0 0 0,-1-1-1 0 0,0 0 1 0 0,1 0-5 0 0,2-1 26 0 0,0 0 0 0 0,0 1 0 0 0,0-1 0 0 0,1 0 0 0 0,-1 0 0 0 0,0 0 0 0 0,0 0 0 0 0,1 0 0 0 0,-1-1-1 0 0,0 1 1 0 0,0 0 0 0 0,1 0 0 0 0,-1 0 0 0 0,0-1 0 0 0,0 1 0 0 0,1 0 0 0 0,-1-1 0 0 0,0 1 0 0 0,0-1-26 0 0,1 1-1 0 0,-1-1 0 0 0,1 0 0 0 0,-1 0 0 0 0,1 1 0 0 0,0-1 1 0 0,-1 0-1 0 0,1 0 0 0 0,0 0 0 0 0,-1 1 0 0 0,1-1 0 0 0,0 0 0 0 0,0 0 0 0 0,0 0 1 0 0,0 0-1 0 0,0 0 0 0 0,0 1 0 0 0,0-1 0 0 0,0 0 0 0 0,0 0 0 0 0,1 0 0 0 0,-1 0 1 0 0,0 0 0 0 0,1-2-22 0 0,0 0 1 0 0,1 0 0 0 0,-1 0-1 0 0,1 0 1 0 0,0 0 0 0 0,0 0-1 0 0,0 0 1 0 0,0 0 0 0 0,0 1-1 0 0,0-1 1 0 0,1 1 0 0 0,-1 0-1 0 0,1-1 1 0 0,0 1 0 0 0,0 0-1 0 0,-1 1 1 0 0,1-1 0 0 0,3-1 21 0 0,-1 1-33 0 0,-1 0 0 0 0,1 0 0 0 0,0 0 0 0 0,0 0 0 0 0,0 1 1 0 0,0 0-1 0 0,0 0 0 0 0,0 0 0 0 0,1 0 0 0 0,-1 1 0 0 0,5 0 33 0 0,-9 0 1 0 0,-1 0-1 0 0,1 0 1 0 0,0 0-1 0 0,-1 0 1 0 0,1 0-1 0 0,0 1 1 0 0,-1-1-1 0 0,1 0 1 0 0,0 0-1 0 0,-1 0 1 0 0,1 1-1 0 0,0-1 1 0 0,-1 0-1 0 0,1 1 1 0 0,0-1-1 0 0,-1 0 1 0 0,1 1 0 0 0,-1-1-1 0 0,1 1 1 0 0,-1-1-1 0 0,1 1 1 0 0,-1-1-1 0 0,0 1 1 0 0,1 0-1 0 0,-1 0 1 0 0,0-1 1 0 0,0 1-1 0 0,0 0 0 0 0,0-1 1 0 0,0 1-1 0 0,0 0 1 0 0,0-1-1 0 0,0 1 1 0 0,-1 0-1 0 0,1-1 1 0 0,0 1-1 0 0,0-1 0 0 0,-1 1 1 0 0,1 0-1 0 0,0-1 1 0 0,-1 1-1 0 0,1-1 1 0 0,-1 1-1 0 0,1-1 1 0 0,-1 1-2 0 0,-1 2 8 0 0,-1 0 0 0 0,0-1 0 0 0,0 1 0 0 0,-1 0 0 0 0,1-1 1 0 0,0 0-1 0 0,-1 0-8 0 0,-39 16-346 0 0,39-17 374 0 0,0 1 0 0 0,1-1 0 0 0,-1-1 0 0 0,0 1 0 0 0,0-1 0 0 0,0 1 0 0 0,0-1-1 0 0,1 0 1 0 0,-1 0 0 0 0,-3-1-28 0 0,6 1 10 0 0,0 0 1 0 0,0 0-1 0 0,1-1 0 0 0,-1 1 1 0 0,0 0-1 0 0,0 0 0 0 0,1-1 0 0 0,-1 1 1 0 0,0 0-1 0 0,1-1 0 0 0,-1 1 0 0 0,0 0 1 0 0,1-1-1 0 0,-1 1 0 0 0,1-1 0 0 0,-1 1 1 0 0,1-1-1 0 0,-1 1 0 0 0,1-1 1 0 0,-1 0-1 0 0,1 1 0 0 0,-1-1 0 0 0,1 0 1 0 0,0 1-1 0 0,-1-2-10 0 0,1 1-11 0 0,0 0 0 0 0,0 0 0 0 0,0 0 1 0 0,0 0-1 0 0,0 0 0 0 0,1 0 0 0 0,-1 0 0 0 0,0 0 0 0 0,1 0 0 0 0,-1 1 1 0 0,0-1-1 0 0,1 0 0 0 0,-1 0 0 0 0,1 0 0 0 0,0 0 0 0 0,-1 1 1 0 0,1-2 10 0 0,3-2-45 0 0,-1 0 1 0 0,1 0-1 0 0,0 1 1 0 0,1-1-1 0 0,-1 1 1 0 0,4-2 44 0 0,-3 2-6 0 0,-1 0 0 0 0,1 1 0 0 0,0 0 0 0 0,0 0 1 0 0,0 0-1 0 0,0 1 0 0 0,0 0 0 0 0,0 0 0 0 0,1 0 1 0 0,-1 0-1 0 0,0 1 0 0 0,1 0 0 0 0,-1 0 0 0 0,0 0 1 0 0,0 1-1 0 0,1-1 0 0 0,-1 1 0 0 0,0 1 0 0 0,0-1 1 0 0,0 1-1 0 0,0 0 0 0 0,0 0 0 0 0,2 2 6 0 0,-6-4 2 0 0,-1 0 0 0 0,0 0 0 0 0,1 1 0 0 0,-1-1-1 0 0,0 0 1 0 0,1 1 0 0 0,-1-1 0 0 0,0 0 0 0 0,0 1 0 0 0,1-1-1 0 0,-1 0 1 0 0,0 1 0 0 0,0-1 0 0 0,0 1 0 0 0,1-1 0 0 0,-1 0-1 0 0,0 1 1 0 0,0-1 0 0 0,0 1 0 0 0,0-1 0 0 0,0 0 0 0 0,0 1-1 0 0,0-1 1 0 0,0 1 0 0 0,0-1 0 0 0,0 1 0 0 0,0-1 0 0 0,0 0 0 0 0,0 1-1 0 0,0-1 1 0 0,0 1 0 0 0,-1-1 0 0 0,1 0 0 0 0,0 1 0 0 0,0-1-1 0 0,0 1 1 0 0,-1-1 0 0 0,1 0 0 0 0,0 1 0 0 0,-1-1 0 0 0,1 0-1 0 0,0 1 1 0 0,0-1 0 0 0,-1 0 0 0 0,1 0-2 0 0,-14 13 99 0 0,8-10-163 0 0,0 0 0 0 0,0-1 0 0 0,0 0 0 0 0,0 0 0 0 0,0 0 0 0 0,-1 0 1 0 0,1-1-1 0 0,-1-1 0 0 0,1 1 0 0 0,-1-1 0 0 0,1 0 0 0 0,-1 0 1 0 0,1-1-1 0 0,-1 1 0 0 0,1-2 0 0 0,0 1 0 0 0,-1-1 0 0 0,-4-2 64 0 0,10 4 4 0 0,0 0 0 0 0,0-1-1 0 0,0 1 1 0 0,0-1 0 0 0,0 1-1 0 0,0-1 1 0 0,0 0-1 0 0,0 1 1 0 0,0-1 0 0 0,0 0-1 0 0,1 0 1 0 0,-1 1 0 0 0,0-1-1 0 0,1 0 1 0 0,-1 0 0 0 0,0 0-1 0 0,1 0 1 0 0,-1 0 0 0 0,1 0-1 0 0,-1-1-3 0 0,1 2 9 0 0,0-1-1 0 0,0 0 0 0 0,0 0 0 0 0,0 1 1 0 0,0-1-1 0 0,1 0 0 0 0,-1 0 1 0 0,0 1-1 0 0,0-1 0 0 0,1 0 0 0 0,-1 0 1 0 0,0 1-1 0 0,1-1 0 0 0,-1 1 1 0 0,1-1-1 0 0,-1 0 0 0 0,1 1 0 0 0,-1-1 1 0 0,1 1-1 0 0,-1-1 0 0 0,1 1 1 0 0,0-1-9 0 0,2-1 6 0 0,0 0 0 0 0,0 0 1 0 0,1 0-1 0 0,-1 0 1 0 0,1 1-1 0 0,-1-1 1 0 0,1 1-1 0 0,0 0 1 0 0,0 0-1 0 0,3 0-6 0 0,24 1 77 0 0,-22 1-90 0 0,21 1 432 0 0,-21-3-139 0 0,0 2-1 0 0,-1-1 0 0 0,1 1 1 0 0,0 1-1 0 0,5 1-279 0 0,0 0 420 0 0,7 2 56 0 0,-7-3-222 0 0,-11-2-114 0 0,0 1 0 0 0,0 0 0 0 0,1-1 0 0 0,-1 1-1 0 0,0 0 1 0 0,0 0 0 0 0,2 2-140 0 0,1 0 84 0 0,-1 0 0 0 0,1 0 0 0 0,-1 1 0 0 0,0 0 0 0 0,0 0-1 0 0,-1 1 1 0 0,1-1 0 0 0,1 3-84 0 0,13 20 15 0 0,-19-27 54 0 0,0 0 4 0 0,0 0 25 0 0,0 0 32 0 0,0 0 13 0 0,0 0 1 0 0,0 0 12 0 0,0 0 49 0 0,0 0 19 0 0,0 0 7 0 0,0 0-14 0 0,-20-14 478 0 0,7 5-697 0 0,0 1 0 0 0,-1 1 0 0 0,1 0 0 0 0,-5-1 2 0 0,-6-2-128 0 0,11 4 198 0 0,-10-4 137 0 0,17 5-420 0 0,6 4 146 0 0,0 1 63 0 0,0 0-1 0 0,1-1 1 0 0,-1 1-1 0 0,0 0 1 0 0,0-1-1 0 0,1 1 1 0 0,-1 0-1 0 0,0-1 1 0 0,1 1-1 0 0,-1 0 1 0 0,0-1-1 0 0,1 1 1 0 0,-1 0 0 0 0,0 0-1 0 0,1-1 1 0 0,-1 1-1 0 0,1 0 1 0 0,-1 0-1 0 0,0 0 1 0 0,1 0-1 0 0,-1 0 1 0 0,1 0-1 0 0,-1-1 1 0 0,0 1-1 0 0,1 0 1 0 0,-1 0-1 0 0,1 0 1 0 0,-1 0-1 0 0,1 0 1 0 0,-1 1-1 0 0,1-1 1 0 0,-1 0-1 0 0,0 0 1 0 0,1 0 4 0 0,14 2-117 0 0,43 20 181 0 0,-56-21-89 0 0,5 2 51 0 0,-1-1 1 0 0,1 2-1 0 0,-1-1 1 0 0,1 1-1 0 0,-1 0 0 0 0,5 4-26 0 0,-7-4-28 0 0,20 19-9 0 0,-23-21 37 0 0,0-1 0 0 0,1 1 1 0 0,-1 0-1 0 0,0-1 0 0 0,0 1 1 0 0,0 0-1 0 0,0 0 0 0 0,-1 0 1 0 0,1 0-1 0 0,0 0 0 0 0,-1 0 0 0 0,0 0 1 0 0,1 0-1 0 0,-1 1 0 0 0,3 13 0 0 0,-2-12 0 0 0,0-1 0 0 0,0 1 0 0 0,0 0 0 0 0,0 0 0 0 0,-1-1 0 0 0,0 1 0 0 0,1 0 0 0 0,-2 2 0 0 0,2-3 0 0 0,-3-8 0 0 0,0 1 0 0 0,0-1 0 0 0,-1 1 0 0 0,1 0 0 0 0,-3-3 0 0 0,-11-20 0 0 0,13 20 143 0 0,1 0 0 0 0,-1-1 0 0 0,1 1-1 0 0,1-1 1 0 0,-1 1 0 0 0,1-1 0 0 0,0-3-143 0 0,1 11 0 0 0,0-1 0 0 0,0 1 0 0 0,0 0 0 0 0,0 0 0 0 0,0-1 0 0 0,0 1 0 0 0,0 0 0 0 0,0-1 0 0 0,0 1 0 0 0,0 0 0 0 0,1 0 0 0 0,-1-1 0 0 0,0 1 0 0 0,0 0 0 0 0,0 0 0 0 0,0-1 0 0 0,0 1 0 0 0,0 0 0 0 0,1 0 0 0 0,-1 0 0 0 0,0-1 0 0 0,0 1 0 0 0,0 0 0 0 0,0 0 0 0 0,1 0 0 0 0,-1-1 0 0 0,0 1 0 0 0,0 0 0 0 0,1 0 0 0 0,-1 0 0 0 0,0 0 0 0 0,0 0 0 0 0,1 0 0 0 0,-1-1 0 0 0,0 1 0 0 0,0 0 0 0 0,1 0 0 0 0,-1 0 0 0 0,0 0 0 0 0,0 0 0 0 0,1 0 0 0 0,-1 0 0 0 0,0 0 0 0 0,1 0 0 0 0,-1 0 0 0 0,0 0 0 0 0,0 1 0 0 0,8 2 0 0 0,-4-1 0 0 0,0 0 0 0 0,0 1 0 0 0,-1 0 0 0 0,1-1 0 0 0,-1 1 0 0 0,0 1 0 0 0,1-1 0 0 0,-2 0 0 0 0,1 1 0 0 0,0 0 0 0 0,-1 0 0 0 0,1-1 0 0 0,-1 1 0 0 0,0 1 0 0 0,3 6 0 0 0,-1 0 0 0 0,0 0 0 0 0,0 1 0 0 0,1 8 0 0 0,-4-14 0 0 0,0-1 0 0 0,-1 1 0 0 0,0-1 0 0 0,0 0 0 0 0,-1 1 0 0 0,1-1 0 0 0,-1 0 0 0 0,-1 4 0 0 0,2-9-209 0 0,0 1 0 0 0,-1 0 0 0 0,1 0 0 0 0,0 0 0 0 0,-1-1 0 0 0,1 1 0 0 0,-1 0 0 0 0,1-1 0 0 0,-1 1 0 0 0,1 0 0 0 0,-1-1 0 0 0,0 1 1 0 0,1-1-1 0 0,-1 1 209 0 0,0 0-412 0 0,-2 1-1467 0 0</inkml:trace>
  <inkml:trace contextRef="#ctx0" brushRef="#br0" timeOffset="13">1826 824 15664 0 0,'0'0'718'0'0,"0"21"2003"0"0,2-6-1218 0 0,0 0 0 0 0,-1 0 0 0 0,-1 1 0 0 0,-1-1 0 0 0,0 2-1503 0 0,-4 23 2717 0 0,-4 12-2717 0 0,6-40 201 0 0,-1-1 0 0 0,1 0 0 0 0,-2 0 1 0 0,0 0-1 0 0,0-1 0 0 0,-1 1 0 0 0,-3 4-201 0 0,-2 3 96 0 0,8-13-114 0 0,3-3-3 0 0,-1 0-1 0 0,0 0 0 0 0,0 0 1 0 0,0 0-1 0 0,0-1 0 0 0,-1 1 1 0 0,1 0-1 0 0,0 0 0 0 0,-1-1 1 0 0,1 1-1 0 0,-1-1 22 0 0,2-1-168 0 0,-1 1-2977 0 0,0-3 1498 0 0</inkml:trace>
  <inkml:trace contextRef="#ctx0" brushRef="#br0" timeOffset="14">1820 765 14832 0 0,'0'0'678'0'0,"0"0"-14"0"0,0 0-425 0 0,0 4 413 0 0,0-1 0 0 0,1 0 1 0 0,0 1-1 0 0,-1-1 0 0 0,1 0 1 0 0,1 0-1 0 0,0 2-652 0 0,4 14 1932 0 0,-4 6-80 0 0,0 0-1 0 0,-2 1 0 0 0,-3 21-1851 0 0,2-33 589 0 0,0 3-63 0 0,-1 0 0 0 0,-3 16-526 0 0,3-27 66 0 0,1-1 1 0 0,-1 1 0 0 0,0-1 0 0 0,0 1 0 0 0,0-1 0 0 0,-1 0 0 0 0,0 1 0 0 0,0-1 0 0 0,0-1 0 0 0,-2 3-67 0 0,-4-1-48 0 0,6-7-4837 0 0,3-1-4549 0 0</inkml:trace>
  <inkml:trace contextRef="#ctx0" brushRef="#br0" timeOffset="15">1842 911 4608 0 0,'0'0'208'0'0,"0"4"172"0"0,-1 13 10166 0 0,-3 33-2492 0 0,-12 23-4299 0 0,12-60-3444 0 0,0 0 1 0 0,0 0-1 0 0,-1-1 0 0 0,-1 1 0 0 0,0-1 0 0 0,-1-1 0 0 0,0 1 1 0 0,-1-1-1 0 0,0 0 0 0 0,-6 5-311 0 0,4-4 155 0 0,7-9-191 0 0,0 1-1 0 0,0-1 1 0 0,0 0-1 0 0,0 0 1 0 0,-1 0-1 0 0,1 0 1 0 0,-1 0-1 0 0,0-1 1 0 0,-3 2 36 0 0,7-3-471 0 0,0-1-1274 0 0,0 0-5202 0 0,0 0-2228 0 0</inkml:trace>
  <inkml:trace contextRef="#ctx0" brushRef="#br0" timeOffset="16">1791 1110 7832 0 0,'0'0'602'0'0,"-10"17"5050"0"0,7-12-5306 0 0,1-1-1 0 0,-1 1 0 0 0,-1-1 1 0 0,1 0-1 0 0,0 0 0 0 0,-1 0 0 0 0,0 0 1 0 0,0 0-1 0 0,-1 0-345 0 0,1-2 53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37"/>
    </inkml:context>
    <inkml:brush xml:id="br0">
      <inkml:brushProperty name="width" value="0.05" units="cm"/>
      <inkml:brushProperty name="height" value="0.05" units="cm"/>
      <inkml:brushProperty name="color" value="#CDCDCD"/>
    </inkml:brush>
  </inkml:definitions>
  <inkml:trace contextRef="#ctx0" brushRef="#br0">36 1 5984 0 0,'0'0'114'0'0,"0"0"0"0"0,0 0 0 0 0,0 0 1 0 0,0 0-1 0 0,0 0 0 0 0,0 0 0 0 0,0 0 1 0 0,0 0-1 0 0,0 0 0 0 0,0 0 0 0 0,0 0 0 0 0,-1 0 1 0 0,1 0-1 0 0,0 0 0 0 0,0 0 0 0 0,0 0 0 0 0,0 0 1 0 0,0 0-1 0 0,0 0 0 0 0,0 0 0 0 0,0 0 1 0 0,0 0-1 0 0,0 0 0 0 0,0 0 0 0 0,0 0 0 0 0,0 0 1 0 0,0 0-1 0 0,0 0 0 0 0,0 0 0 0 0,-1 0 0 0 0,1 0 1 0 0,0 0-1 0 0,0 0 0 0 0,0 0 0 0 0,0 0 1 0 0,0 0-1 0 0,0 0 0 0 0,0 0 0 0 0,0 0 0 0 0,0 0 1 0 0,0 0-1 0 0,0 0 0 0 0,0 0 0 0 0,0 0 1 0 0,0 0-1 0 0,0 1 0 0 0,0-1 0 0 0,0 0 0 0 0,0 0 1 0 0,0 0-1 0 0,0 0 0 0 0,0 0 0 0 0,0 0 0 0 0,0 0 1 0 0,0 0-1 0 0,0 0 0 0 0,0 0 0 0 0,0 0 1 0 0,0 0-1 0 0,0 0 0 0 0,0 0 0 0 0,0 0 0 0 0,0 0 1 0 0,0 1-1 0 0,0-1 0 0 0,0 0 0 0 0,0 0 0 0 0,0 0 1 0 0,0 0-115 0 0,-2 9 2710 0 0,-2 17-2537 0 0,3-21 1094 0 0,-11 54 1308 0 0,8-43-2028 0 0,0 0-1 0 0,1 1 1 0 0,1-1 0 0 0,1 1-1 0 0,0-1 1 0 0,1 5-547 0 0,0-20-94 0 0,4 13-83 0 0,-4-13 264 0 0,6 0 438 0 0,-5-3-461 0 0,-1 0-1 0 0,1 0 0 0 0,0 0 1 0 0,0 0-1 0 0,-1 0 0 0 0,1 0 1 0 0,-1 0-1 0 0,0-1 0 0 0,0 1 1 0 0,1 0-1 0 0,-1 0 0 0 0,-1-2-63 0 0,2-12 220 0 0,0 13-219 0 0,7-41 87 0 0,-8 40-81 0 0,1 1 0 0 0,-1-1 1 0 0,0 0-1 0 0,0 1 0 0 0,0-1 0 0 0,-1 0 0 0 0,1 1 1 0 0,-1-1-1 0 0,0 1 0 0 0,0-1 0 0 0,-1 1-7 0 0,-1 33-384 0 0,3 20 678 0 0,2 1-1 0 0,7 28-293 0 0,-8-74-16 0 0,0 0 1 0 0,0 0 0 0 0,1 0-1 0 0,0-1 1 0 0,0 1-1 0 0,0 0 1 0 0,0-1 0 0 0,1 1-1 0 0,2 2 16 0 0,-5-7 7 0 0,0 0 1 0 0,0 0-1 0 0,0 0 0 0 0,0 0 0 0 0,0 0 0 0 0,0 0 1 0 0,0 0-1 0 0,0 1 0 0 0,0-1 0 0 0,0 0 0 0 0,0 0 1 0 0,1 0-1 0 0,-1 0 0 0 0,0 0 0 0 0,0 0 0 0 0,0 0 1 0 0,0 0-1 0 0,0 0 0 0 0,0 0 0 0 0,0 0 0 0 0,0 0 1 0 0,0 0-1 0 0,0 0 0 0 0,0 0 0 0 0,0 0 0 0 0,0 0 1 0 0,0 0-1 0 0,0 0 0 0 0,0 0 0 0 0,0 0 0 0 0,0 0 1 0 0,0 0-1 0 0,0 0 0 0 0,1 0 0 0 0,-1 0 0 0 0,0 0 1 0 0,0 0-1 0 0,0 0 0 0 0,0 0 0 0 0,0 0 0 0 0,0 0 1 0 0,0 0-1 0 0,0 0 0 0 0,0 0 0 0 0,0 0 0 0 0,0 0 0 0 0,0 0 1 0 0,0 0-1 0 0,0 0 0 0 0,0-1 0 0 0,0 1 0 0 0,0 0 1 0 0,0 0-1 0 0,0 0 0 0 0,0 0 0 0 0,0 0 0 0 0,0 0 1 0 0,0 0-1 0 0,0 0 0 0 0,0 0 0 0 0,0 0 0 0 0,0 0 1 0 0,0 0-1 0 0,0 0 0 0 0,0 0 0 0 0,0 0 0 0 0,0 0-7 0 0,1-6 144 0 0,-2-6-63 0 0,-6-16-42 0 0,6 27-109 0 0,1 1 2 0 0,0 0 4 0 0,11 15-117 0 0,8 16 170 0 0,-11-17 11 0 0,0-1 0 0 0,2 0 0 0 0,6 8 0 0 0,-13-18-5 0 0,1 0 0 0 0,-1 0-1 0 0,1 0 1 0 0,-1 0 0 0 0,1-1-1 0 0,0 1 1 0 0,0-1 0 0 0,0 0-1 0 0,1 0 1 0 0,-1 0 0 0 0,0-1-1 0 0,1 0 1 0 0,-1 1 0 0 0,1-2-1 0 0,1 1 6 0 0,24 13 139 0 0,-30-14-86 0 0,1 1 1 0 0,0-1-129 0 0,0 1 0 0 0,0 0 0 0 0,0-1 0 0 0,0 1 0 0 0,0-1 0 0 0,0 0 0 0 0,0 1 0 0 0,0-1 0 0 0,0 0 0 0 0,0 0 0 0 0,1 1 0 0 0,-1-1 0 0 0,0 0 75 0 0,3 0-2301 0 0,-1 1 923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38"/>
    </inkml:context>
    <inkml:brush xml:id="br0">
      <inkml:brushProperty name="width" value="0.05" units="cm"/>
      <inkml:brushProperty name="height" value="0.05" units="cm"/>
      <inkml:brushProperty name="color" value="#CDCDCD"/>
    </inkml:brush>
  </inkml:definitions>
  <inkml:trace contextRef="#ctx0" brushRef="#br0">1 1 2760 0 0,'0'0'556'0'0,"0"0"1293"0"0,0 0 567 0 0,0 0 117 0 0,0 0-182 0 0,0 0-864 0 0,0 0-377 0 0,0 0-76 0 0,0 0-117 0 0,0 0-447 0 0,0 0-190 0 0,0 0-37 0 0,0 0-14 0 0,0 0-18 0 0,0 0-10 0 0,0 0-1 0 0,13 21 5636 0 0,41 60-2716 0 0,22 26-1260 0 0,-74-103-1775 0 0,1 1 0 0 0,0-1-1 0 0,0 0 1 0 0,1 0 0 0 0,-1 0 0 0 0,1-1-1 0 0,0 1 1 0 0,-1-1 0 0 0,4 1-85 0 0,-6-3 10 0 0,0 1 0 0 0,0-1 1 0 0,0 0-1 0 0,0 1 1 0 0,0-1-1 0 0,0 0 0 0 0,0 1 1 0 0,0-1-1 0 0,0 2-10 0 0,3 4 68 0 0,5 4 368 0 0,1-1 0 0 0,1 0 0 0 0,3 3-436 0 0,-12-11 0 0 0,0-1 0 0 0,-1 0 0 0 0,1 0 0 0 0,-1 1 0 0 0,1-1 0 0 0,-1 1 0 0 0,0-1 0 0 0,0 1 0 0 0,0 0 0 0 0,1 0 0 0 0,-2-1 0 0 0,1 1 0 0 0,0 0 0 0 0,0 1 0 0 0,0-1 11 0 0,-1 0 31 0 0,-25-38-31 0 0,12 8-147 0 0,-14-21 136 0 0,-6-12-96 0 0,10 7 43 0 0,23 54 95 0 0,0-2-42 0 0,1 5-1 0 0,-1 0-1 0 0,1 0 1 0 0,-1 0-1 0 0,1-1 1 0 0,0 1 0 0 0,0 0-1 0 0,0 0 1 0 0,1-1-1 0 0,0 2 2 0 0,19 29-1 0 0,-5-8 2 0 0,8 21-170 0 0,-1 0 1 0 0,-1 6 168 0 0,5 32 825 0 0,-22-69-795 0 0,-5-13-68 0 0,1 0-1 0 0,-1 1 1 0 0,1-1 0 0 0,0 0 0 0 0,0 1 0 0 0,0-1 0 0 0,0 0 0 0 0,0 0 0 0 0,1 2 38 0 0,-1-4 132 0 0,3 22 150 0 0,-2-12-199 0 0,-10-25-83 0 0,-5-25-188 0 0,2-2 0 0 0,0-6 188 0 0,11 45-23 0 0,1 3-36 0 0,3 8-123 0 0,6 13-82 0 0,21 80 800 0 0,-28-87-513 0 0,-1 0 0 0 0,0 0 0 0 0,-1 0 0 0 0,0 0 0 0 0,-2 12-23 0 0,1-2 13 0 0,-2 9 51 0 0,1-25-122 0 0,0 0 1 0 0,0-1-1 0 0,1 1 1 0 0,1 0-1 0 0,-1-1 1 0 0,1 1-1 0 0,2 5 58 0 0,-2-6 85 0 0,1 0 0 0 0,-1 0-1 0 0,0 1 1 0 0,-1 5-85 0 0,0-12-117 0 0,-1 10 251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39"/>
    </inkml:context>
    <inkml:brush xml:id="br0">
      <inkml:brushProperty name="width" value="0.05" units="cm"/>
      <inkml:brushProperty name="height" value="0.05" units="cm"/>
      <inkml:brushProperty name="color" value="#CDCDCD"/>
    </inkml:brush>
  </inkml:definitions>
  <inkml:trace contextRef="#ctx0" brushRef="#br0">359 800 13824 0 0,'0'0'314'0'0,"-8"-1"7042"0"0,4 1-6579 0 0,3 1-723 0 0,0-1 0 0 0,0 1-1 0 0,1 0 1 0 0,-1-1 0 0 0,0 1 0 0 0,0 0-1 0 0,0 0 1 0 0,1 0 0 0 0,-1 0 0 0 0,0-1-1 0 0,1 1 1 0 0,-1 0 0 0 0,1 0-1 0 0,-1 0 1 0 0,1 0 0 0 0,-1 1-54 0 0,-6 22-327 0 0,4-14 628 0 0,-3 14 658 0 0,0 0 1 0 0,2 0-1 0 0,-1 14-959 0 0,3-20 72 0 0,-2 13 600 0 0,-2-1 0 0 0,-1 2-672 0 0,-1-16 72 0 0,5-11 70 0 0,5-5-337 0 0,-2-1 205 0 0,0 0 1 0 0,0 0-1 0 0,0 0 1 0 0,0-1-1 0 0,0 1 0 0 0,-1 0 1 0 0,1 0-1 0 0,0 0 1 0 0,-1-1-1 0 0,1 1 0 0 0,-1 0 1 0 0,1 0-11 0 0,-3-11 80 0 0,5-22-80 0 0,1 0 0 0 0,2 0 0 0 0,5-15 0 0 0,2-17 0 0 0,-11 62 0 0 0,-2 16 0 0 0,-3 21 0 0 0,-43 151 0 0 0,44-169 0 0 0,-1 2 0 0 0,5-17 0 0 0,-1 1 0 0 0,0-1 0 0 0,0 0 0 0 0,0 0 0 0 0,0 0 0 0 0,0 0 0 0 0,0 0 0 0 0,0 0 0 0 0,0 0 0 0 0,0 1 0 0 0,0-1 0 0 0,0 0 0 0 0,0 0 0 0 0,0 0 0 0 0,1 0 0 0 0,-1 0 0 0 0,0 0 0 0 0,0 0 0 0 0,0 0 0 0 0,0 0 0 0 0,0 0 0 0 0,0 0 0 0 0,0 0 0 0 0,1 1 0 0 0,-1-1 0 0 0,0 0 0 0 0,0 0 0 0 0,0 0 0 0 0,0 0 0 0 0,0 0 0 0 0,0 0 0 0 0,1 0 0 0 0,-1 0 0 0 0,0 0 0 0 0,0 0 0 0 0,0 0 0 0 0,0 0 0 0 0,0 0 0 0 0,0-1 0 0 0,0 1 0 0 0,1 0 0 0 0,-1 0 0 0 0,0 0 0 0 0,0 0 0 0 0,0 0 0 0 0,0 0 0 0 0,0 0 0 0 0,8-4 0 0 0,-4-3 60 0 0,-1 0 0 0 0,1 0 0 0 0,-1 0 0 0 0,-1 0-1 0 0,1-1 1 0 0,-1 1 0 0 0,-1-1 0 0 0,1 0 0 0 0,-1-1-60 0 0,2-10 141 0 0,16-53-197 0 0,16-40 56 0 0,-25 89-277 0 0,-10 22 458 0 0,0 1-40 0 0,1 0-144 0 0,0 0-1 0 0,-1 1 1 0 0,1-1-1 0 0,-1 0 1 0 0,1 1-1 0 0,-1-1 1 0 0,1 0-1 0 0,-1 1 0 0 0,1-1 1 0 0,-1 1-1 0 0,0-1 1 0 0,1 1-1 0 0,-1-1 1 0 0,1 1-1 0 0,-1-1 1 0 0,0 1-1 0 0,0-1 0 0 0,1 1 1 0 0,-1-1-1 0 0,0 1 1 0 0,0 0-1 0 0,0-1 1 0 0,1 1-1 0 0,-1-1 1 0 0,0 1-1 0 0,0 0 0 0 0,0-1 1 0 0,0 1-1 0 0,0-1 1 0 0,0 1-1 0 0,0 0 1 0 0,0-1-1 0 0,-1 1 1 0 0,1 0 3 0 0,-3 27 27 0 0,2-23-28 0 0,-6 32 191 0 0,-2 0 1 0 0,-4 8-191 0 0,2-5 169 0 0,-20 70 165 0 0,29-112-285 0 0,1-1 1 0 0,-1 1 0 0 0,1-1-1 0 0,0 1 1 0 0,0-1 0 0 0,0 0-1 0 0,0 1 1 0 0,0-2-50 0 0,1-4 1 0 0,1 0-1 0 0,0-1 1 0 0,0 1 0 0 0,1 0-1 0 0,0 0 1 0 0,2-5-1 0 0,18-47-15 0 0,-20 55 11 0 0,8-15-124 0 0,0 0 0 0 0,9-11 128 0 0,13-24-137 0 0,-19 36 65 0 0,-5 9-1 0 0,-7 10 46 0 0,0 4-18 0 0,0 6-26 0 0,-3 2 115 0 0,-1 0 1 0 0,-1-1-1 0 0,1 1 0 0 0,-2-1 1 0 0,-2 5-45 0 0,-6 14 82 0 0,-17 40 141 0 0,-23 32 152 0 0,45-87-341 0 0,2-4-8 0 0,-1-1-1 0 0,0 1 1 0 0,-1-1-1 0 0,-5 4-25 0 0,-20 18 215 0 0,43-38-54 0 0,-7 5-108 0 0,0-1 0 0 0,1 0 0 0 0,-1 0 0 0 0,0-1-1 0 0,-1 1 1 0 0,1 0 0 0 0,1-2-53 0 0,3-7-5 0 0,0 1-1 0 0,-1-1 1 0 0,0 0 0 0 0,1-3 5 0 0,-1 0-16 0 0,1 0 0 0 0,7-8 16 0 0,19-30-14 0 0,-19 30-36 0 0,0 0-1 0 0,2 1 0 0 0,0 1 1 0 0,6-5 50 0 0,-22 25 0 0 0,0 0-1 0 0,0 0 1 0 0,0-1 0 0 0,0 1 0 0 0,0 0 0 0 0,0 0-1 0 0,0 0 1 0 0,0 0 0 0 0,0 0 0 0 0,0 0-1 0 0,0 0 1 0 0,0 0 0 0 0,0-1 0 0 0,0 1 0 0 0,0 0-1 0 0,0 0 1 0 0,0 0 0 0 0,0 0 0 0 0,0 0 0 0 0,0 0-1 0 0,0 0 1 0 0,0 0 0 0 0,0 0 0 0 0,0-1 0 0 0,0 1-1 0 0,0 0 1 0 0,-1 0 0 0 0,1 0 0 0 0,0 0 0 0 0,0 0-1 0 0,0 0 1 0 0,0 0 0 0 0,0 0 0 0 0,0 0 0 0 0,0 0-1 0 0,0 0 1 0 0,0 0 0 0 0,0 0 0 0 0,-1 0 0 0 0,1 0-1 0 0,0 0 1 0 0,0 0 0 0 0,0 0 0 0 0,0 0 0 0 0,0 0-1 0 0,0 0 1 0 0,0 0 0 0 0,0 0 0 0 0,-1 0-1 0 0,1 0 1 0 0,0 0 0 0 0,0 0 0 0 0,0 0 0 0 0,0 0-1 0 0,0 0 1 0 0,0 0 0 0 0,0 0 0 0 0,0 0 0 0 0,0 0-1 0 0,-1 0 1 0 0,1 0 0 0 0,0 1 0 0 0,0-1 0 0 0,0 0-1 0 0,0 0 1 0 0,-8 1 3 0 0,6 0-3 0 0,0 0 1 0 0,0 1-1 0 0,0-1 0 0 0,1 1 1 0 0,-1-1-1 0 0,0 1 0 0 0,1 0 1 0 0,-2 1-1 0 0,-17 29-3 0 0,11-15-13 0 0,-21 32-120 0 0,-40 61-272 0 0,7-29 408 0 0,63-83-2 0 0,0 2 3 0 0,0-1 0 0 0,1 0 1 0 0,-1 1-1 0 0,0-1 0 0 0,0 0 0 0 0,0 1 1 0 0,0-1-1 0 0,1 0 0 0 0,-1 1 0 0 0,0-1 1 0 0,0 1-1 0 0,1-1 0 0 0,-1 0 0 0 0,1 1 1 0 0,-1-1-1 0 0,0 1 0 0 0,1-1 0 0 0,-1 1 0 0 0,1-1-1 0 0,7-4 70 0 0,-6 4-43 0 0,0 0 0 0 0,0 0 1 0 0,0-1-1 0 0,0 1 0 0 0,0-1 0 0 0,0 1 1 0 0,0-1-1 0 0,0 0 0 0 0,-1 0 0 0 0,1 0 1 0 0,-1 0-1 0 0,1 0 0 0 0,-1 0 0 0 0,0 0 1 0 0,0-1-1 0 0,0 1 0 0 0,0 0 0 0 0,1-2-27 0 0,0-6-47 0 0,2 1 0 0 0,-1-1-1 0 0,5-7 48 0 0,6-8-298 0 0,11-14 298 0 0,8-14-125 0 0,-22 34 125 0 0,5-10 0 0 0,-7 9 0 0 0,-9 20 7 0 0,0 0 1 0 0,0 0-1 0 0,0 0 0 0 0,0 0 1 0 0,0 0-1 0 0,0 0 0 0 0,0 0 1 0 0,-1 0-1 0 0,1 0 0 0 0,0 0 1 0 0,0 0-1 0 0,0 0 0 0 0,0 0 1 0 0,0 0-1 0 0,0 0 0 0 0,0 0 1 0 0,0 0-1 0 0,0 0 0 0 0,0 0 1 0 0,0 0-1 0 0,0 0 0 0 0,0 0 1 0 0,0 0-1 0 0,0 0 0 0 0,0-1 1 0 0,0 1-1 0 0,0 0 0 0 0,0 0 1 0 0,0 0-1 0 0,0 0 0 0 0,0 0 1 0 0,0 0-1 0 0,0 0 0 0 0,0 0 1 0 0,0 0-1 0 0,0 0 0 0 0,0 0 1 0 0,0 0-1 0 0,0 0 0 0 0,0 0 1 0 0,0 0-8 0 0,-4 5 663 0 0,-7 9 325 0 0,-33 63-1009 0 0,7-11-1022 0 0,-4-2 1043 0 0,40-62-31 0 0,-27 42 254 0 0,25-38-117 0 0,0 0-1 0 0,0 0 0 0 0,1 0 0 0 0,-1 0 1 0 0,1 0-1 0 0,-1 6-105 0 0,3-12-23 0 0,0 0 0 0 0,0 0 0 0 0,0 0 0 0 0,0 0 1 0 0,1 0-1 0 0,-1 0 0 0 0,0 0 0 0 0,0 0 0 0 0,0 0 0 0 0,0 0 0 0 0,0 0 0 0 0,0 0 0 0 0,0 0 1 0 0,0 0-1 0 0,0 0 0 0 0,0 0 0 0 0,0 0 0 0 0,0 0 0 0 0,0 0 0 0 0,0 0 0 0 0,0 0 0 0 0,0 0 1 0 0,0 0-1 0 0,0 0 0 0 0,0 0 0 0 0,0 0 0 0 0,0 0 0 0 0,0 0 0 0 0,1 0 0 0 0,-1 0 0 0 0,0 0 1 0 0,0 0-1 0 0,0 0 0 0 0,0 0 0 0 0,0 0 0 0 0,0 0 0 0 0,0 0 0 0 0,0 0 0 0 0,0 0 0 0 0,0 0 1 0 0,0 0-1 0 0,0 0 0 0 0,0 0 0 0 0,0 0 0 0 0,0 1 0 0 0,0-1 0 0 0,0 0 0 0 0,0 0 0 0 0,0 0 1 0 0,0 0-1 0 0,0 0 0 0 0,0 0 0 0 0,0 0 0 0 0,0 0 0 0 0,0 0 0 0 0,0 0 0 0 0,0 0 0 0 0,0 0 1 0 0,0 0-1 0 0,0 0 0 0 0,0 0 0 0 0,0 0 0 0 0,0 0 0 0 0,0 0 0 0 0,0 0 0 0 0,0 0 23 0 0,5-4-196 0 0,5-8 623 0 0,12-22-421 0 0,1 1 1 0 0,2 1-1 0 0,10-8-6 0 0,-31 37-13 0 0,-2 4-6 0 0,-4 11-31 0 0,-8 14-15 0 0,-10 17 260 0 0,-17 25-195 0 0,7-13 69 0 0,-19 34-645 0 0,41-73 1212 0 0,-2-1 0 0 0,1-1-1 0 0,-4 3-635 0 0,8-10 69 0 0,-77 100-2061 0 0,57-85 3984 0 0,49-37-14840 0 0,-19 13 11144 0 0</inkml:trace>
  <inkml:trace contextRef="#ctx0" brushRef="#br0" timeOffset="1">284 1421 5064 0 0,'-1'-1'82'0'0,"0"0"-1"0"0,-1 0 1 0 0,1 1 0 0 0,0-1-1 0 0,0 0 1 0 0,0 0 0 0 0,0 0 0 0 0,-1-1-1 0 0,1 1 1 0 0,1 0 0 0 0,-1 0-1 0 0,0-1 1 0 0,0 1 0 0 0,0 0-82 0 0,0-2 1519 0 0,0 0-1 0 0,-1 0 1 0 0,1 0-1 0 0,1 0 1 0 0,-1 0 0 0 0,0-1-1 0 0,1 1 1 0 0,-1 0-1 0 0,1-2-1518 0 0,0 4 36 0 0,0 1 0 0 0,0 0 0 0 0,0 0 0 0 0,0-1 0 0 0,0 1 0 0 0,1 0 0 0 0,-1 0 0 0 0,0-1 0 0 0,0 1-1 0 0,0 0 1 0 0,0 0 0 0 0,1 0 0 0 0,-1-1 0 0 0,0 1 0 0 0,0 0 0 0 0,0 0 0 0 0,1 0 0 0 0,-1 0 0 0 0,0-1 0 0 0,0 1-1 0 0,0 0 1 0 0,1 0 0 0 0,-1 0 0 0 0,0 0 0 0 0,0 0 0 0 0,1 0 0 0 0,-1 0 0 0 0,0 0 0 0 0,1 0 0 0 0,-1 0 0 0 0,0 0-1 0 0,0 0 1 0 0,1 0 0 0 0,-1 0 0 0 0,0 0 0 0 0,0 0 0 0 0,1 0 0 0 0,-1 0 0 0 0,0 0 0 0 0,0 0 0 0 0,1 0 0 0 0,-1 0-1 0 0,0 1 1 0 0,0-1 0 0 0,0 0 0 0 0,1 0 0 0 0,-1 0 0 0 0,0 1-36 0 0,12 5 562 0 0,30 28 3153 0 0,-1 3-3715 0 0,-9-8 899 0 0,-27-24-745 0 0,-1 0 1 0 0,1 0-1 0 0,-1 0 0 0 0,2 4-154 0 0,13 16 1911 0 0,-18-24-1794 0 0,-1-1-37 0 0,0 0 18 0 0,0 0 27 0 0,0 0-10 0 0,-7-15 654 0 0,-18-33-608 0 0,13 27-70 0 0,1 0-1 0 0,2 0 0 0 0,-7-22-90 0 0,13 35 2 0 0,2 5-4 0 0,0 0 1 0 0,0 1-1 0 0,0-1 1 0 0,1 0-1 0 0,-1 1 1 0 0,1-1-1 0 0,-1 0 1 0 0,1 1-1 0 0,0-1 1 0 0,0-1 1 0 0,1 4-9 0 0,-1-1 1 0 0,0 1-1 0 0,0 0 1 0 0,0-1-1 0 0,0 1 1 0 0,1 0 0 0 0,-1 0-1 0 0,0-1 1 0 0,0 1-1 0 0,1 0 1 0 0,-1 0-1 0 0,0 0 1 0 0,1-1-1 0 0,-1 1 1 0 0,0 0-1 0 0,1 0 1 0 0,-1 0-1 0 0,0 0 1 0 0,0 0 0 0 0,1 0-1 0 0,-1-1 1 0 0,1 1-1 0 0,-1 0 1 0 0,0 0-1 0 0,1 0 1 0 0,-1 0-1 0 0,0 0 1 0 0,1 0-1 0 0,-1 0 1 0 0,0 1 0 0 0,1-1-1 0 0,-1 0 1 0 0,0 0-1 0 0,1 0 1 0 0,-1 0-1 0 0,0 0 1 0 0,1 1 8 0 0,10 3-122 0 0,-4 1 120 0 0,0 0 0 0 0,0 0-1 0 0,-1 1 1 0 0,0 0 0 0 0,0 1 0 0 0,-1-1-1 0 0,1 1 1 0 0,-1 0 0 0 0,-1 0 0 0 0,1 1 0 0 0,-1 0 2 0 0,10 13 0 0 0,-5 1 160 0 0,-9-22-80 0 0,0 0 17 0 0,0 0 1 0 0,0 0-22 0 0,-1 0-18 0 0,-1-1 0 0 0,0 0 0 0 0,1 0 0 0 0,-1 0 0 0 0,1 0 0 0 0,0 0 0 0 0,-1 0 0 0 0,1-1 0 0 0,-1 0-58 0 0,-5-4 114 0 0,-4-3-103 0 0,0 0 1 0 0,0-1-1 0 0,1-1 1 0 0,0 1-1 0 0,1-2 1 0 0,-2-2-12 0 0,10 12-8 0 0,0 2-1 0 0,0-1-1 0 0,1 0 1 0 0,-1 0-1 0 0,0 0 1 0 0,1 0-1 0 0,-1 0 1 0 0,1 0-1 0 0,-1 1 0 0 0,1-1 1 0 0,-1-1-1 0 0,1 1 1 0 0,0 0-1 0 0,0 0 1 0 0,-1-1 9 0 0,14 13-268 0 0,18 24 136 0 0,-1 4 132 0 0,-4-6-27 0 0,-23-29-2462 0 0,-2-2-4839 0 0,-1-2-1886 0 0</inkml:trace>
  <inkml:trace contextRef="#ctx0" brushRef="#br0" timeOffset="2">648 828 9672 0 0,'0'0'748'0'0,"0"0"-343"0"0,0 0 395 0 0,0 0 227 0 0,1 19 3204 0 0,1-14-3753 0 0,-1-1-1 0 0,1 0 0 0 0,0 0 0 0 0,0 0 0 0 0,0 0 0 0 0,1 0 0 0 0,-1 0 1 0 0,1-1-1 0 0,0 1 0 0 0,0-1 0 0 0,0 1-477 0 0,16 20 2243 0 0,-8-4-1294 0 0,2 0-1 0 0,0-1 0 0 0,1-1 0 0 0,14 16-948 0 0,-26-32 31 0 0,1 0 0 0 0,-1-1-1 0 0,1 1 1 0 0,-1 0 0 0 0,1-1-1 0 0,-1 0 1 0 0,2 1-31 0 0,10 6 97 0 0,-8-2 63 0 0,4 0-4 0 0,-17-5 162 0 0,7-1-248 0 0,0 0 0 0 0,0 0-4 0 0,0 0 5 0 0,0 0-11 0 0,0 1-77 0 0,0 0-127 0 0,0-1-19 0 0,0 0 3 0 0,0 0-27 0 0,0 0-110 0 0,0 0-44 0 0,0 0-10 0 0,0 0-175 0 0,1 2-2316 0 0,0 0 1194 0 0</inkml:trace>
  <inkml:trace contextRef="#ctx0" brushRef="#br0" timeOffset="3">805 1026 9216 0 0,'3'4'12059'0'0,"1"2"-9062"0"0,17 19 514 0 0,-17-20-3066 0 0,0 0-1 0 0,0 0 1 0 0,0 1-1 0 0,-1-1 1 0 0,1 3-445 0 0,-2-4 120 0 0,1 1 0 0 0,-1-1 0 0 0,1 0 0 0 0,0 0 0 0 0,0 0 0 0 0,0-1 1 0 0,0 1-1 0 0,0-1 0 0 0,1 0 0 0 0,3 3-120 0 0,25 9 671 0 0,-10-8-228 0 0,-9-3-378 0 0,-4-2-41 0 0,4 0 29 0 0,4 0-13 0 0,-10-4-40 0 0,2 4-2122 0 0,4 1-6612 0 0,-5-1-593 0 0</inkml:trace>
  <inkml:trace contextRef="#ctx0" brushRef="#br0" timeOffset="4">572 9 10736 0 0,'-1'-7'2445'0'0,"2"6"2987"0"0,11 31-3298 0 0,-10-25-1660 0 0,0 0 0 0 0,1-1-1 0 0,-1 1 1 0 0,1-1-1 0 0,0 1 1 0 0,3 3-474 0 0,11 17 1170 0 0,-8-4-577 0 0,13 21 486 0 0,-19-38-932 0 0,0 0 0 0 0,0 0 1 0 0,0 0-1 0 0,1 0 0 0 0,0 0-147 0 0,5 4 237 0 0,-1 0 0 0 0,0 1 0 0 0,-1 0 0 0 0,0 0 0 0 0,0 0 0 0 0,-1 1 0 0 0,0 0 0 0 0,3 7-237 0 0,-8-12 93 0 0,1-1 0 0 0,1 0 0 0 0,-1 0 0 0 0,1 0 0 0 0,-1 0-1 0 0,1 0 1 0 0,0 0 0 0 0,1 0 0 0 0,-1-1 0 0 0,0 0 0 0 0,1 0 0 0 0,0 0 0 0 0,0 0 0 0 0,1 1-93 0 0,13 4 147 0 0,-16-7-105 0 0,0 0-1 0 0,0 0 0 0 0,0 0 1 0 0,0 0-1 0 0,0 1 1 0 0,0-1-1 0 0,-1 1 1 0 0,1 0-1 0 0,0 0-41 0 0,15 12 194 0 0,-5-1 69 0 0,-7-8 107 0 0,-7-6-907 0 0,1 1 569 0 0,2 0 33 0 0,0 3-8 0 0,0-3-42 0 0,7 4 173 0 0,-6-2-164 0 0,-1-1 0 0 0,1 1 0 0 0,0-1 0 0 0,-1 1 0 0 0,1-1 0 0 0,-1 1 0 0 0,1 0 0 0 0,-1 0 0 0 0,0 0 0 0 0,0 0 0 0 0,1 0-24 0 0,13 20 176 0 0,-13-21-155 0 0,7 8 91 0 0,-9-8-101 0 0,1-1-1 0 0,-1 0 1 0 0,0 0-1 0 0,0 0 1 0 0,0 1-1 0 0,0-1 1 0 0,0 0-1 0 0,1 0 1 0 0,-1 0-1 0 0,0 0 1 0 0,0 1-1 0 0,0-1 1 0 0,1 0-1 0 0,-1 0 1 0 0,0 0 0 0 0,0 0-1 0 0,0 0 1 0 0,1 0-1 0 0,-1 0 1 0 0,0 0-1 0 0,0 0 1 0 0,1 0-1 0 0,-1 0 1 0 0,0 0-1 0 0,0 0 1 0 0,0 0-1 0 0,1 0 1 0 0,-1 0-1 0 0,0 0 1 0 0,0 0-1 0 0,1 0 1 0 0,-1 0 0 0 0,0 0-1 0 0,0 0 1 0 0,0 0-1 0 0,1 0 1 0 0,-1 0-11 0 0,0-1-1 0 0,0 1 0 0 0,1 0 0 0 0,-1 0 0 0 0,0 0 1 0 0,1 0-1 0 0,-1 0 0 0 0,0-1 0 0 0,1 1 1 0 0,-1 0-1 0 0,0 0 0 0 0,1 0 0 0 0,-1 0 0 0 0,0 0 1 0 0,0 0-1 0 0,1 0 0 0 0,-1 0 0 0 0,0 0 0 0 0,1 0 1 0 0,-1 0-1 0 0,0 0 0 0 0,1 0 0 0 0,-1 0 0 0 0,0 1 1 0 0,1-1-1 0 0,-1 0 0 0 0,0 0 0 0 0,1 0 0 0 0,-1 0 1 0 0,12 6-48 0 0,0 2 55 0 0,10 6 25 0 0,-7-8-10 0 0,-13-6-11 0 0,2 2 6 0 0,1 0 0 0 0,0 0 0 0 0,0 1 0 0 0,-1-1-1 0 0,1 1 1 0 0,-1 0 0 0 0,0 0 0 0 0,0 0 0 0 0,0 1-17 0 0,-2-2 0 0 0,0 0 0 0 0,0 0 1 0 0,0 0-1 0 0,0 0 0 0 0,-1 1 0 0 0,1-1 1 0 0,-1 0-1 0 0,1 1 0 0 0,-1-1 0 0 0,0 1 1 0 0,1 1-1 0 0,-2-2 3 0 0,1 0-1 0 0,0 0 1 0 0,0 0 0 0 0,0 0 0 0 0,0 0 0 0 0,0 0 0 0 0,1-1-1 0 0,-1 1 1 0 0,0 0 0 0 0,1-1 0 0 0,-1 1 0 0 0,2 0-3 0 0,26 14 19 0 0,-28-16-19 0 0,2 1 3 0 0,-1 0 2 0 0,0 0 0 0 0,1 1 0 0 0,-1-1 0 0 0,0 1 0 0 0,0-1 0 0 0,0 1 0 0 0,0 0 1 0 0,0 0-1 0 0,-1-1 0 0 0,1 1 0 0 0,0 1 0 0 0,0 0-5 0 0,0 0-11 0 0,1 0 0 0 0,-1-1 0 0 0,1 1 0 0 0,0-1 1 0 0,0 1-1 0 0,0-1 0 0 0,0 0 0 0 0,2 0 11 0 0,0 2 2 0 0,1 0 83 0 0,-7-4-798 0 0,3 3-410 0 0,-2-2-924 0 0,0-1-5120 0 0,-1 0-2190 0 0</inkml:trace>
  <inkml:trace contextRef="#ctx0" brushRef="#br0" timeOffset="5">1036 487 10136 0 0,'9'11'8351'0'0,"10"3"-3338"0"0,19 9-914 0 0,-17-12-2200 0 0,-21-13-1720 0 0,-1-1 53 0 0,5 5-6 0 0,25 17 1006 0 0,-17-12-993 0 0,-10-6-207 0 0,0 0 1 0 0,0 0-1 0 0,0 0 0 0 0,0 0 1 0 0,0 1-1 0 0,0-1 1 0 0,-1 0-1 0 0,1 1 1 0 0,1 1-33 0 0,11 8 234 0 0,23 19-218 0 0,-30-24-153 0 0,-6-5 129 0 0,-1 0 1 0 0,0-1 0 0 0,1 0 0 0 0,-1 1 0 0 0,0-1 0 0 0,1 1 0 0 0,-1-1 0 0 0,1 1 0 0 0,-1-1-1 0 0,1 0 1 0 0,-1 1 0 0 0,1-1 0 0 0,-1 0 0 0 0,1 0 0 0 0,-1 1 0 0 0,1-1 0 0 0,-1 0 0 0 0,1 0-1 0 0,-1 0 1 0 0,1 1 0 0 0,0-1 0 0 0,-1 0 0 0 0,1 0 0 0 0,-1 0 0 0 0,1 0 0 0 0,0 0 0 0 0,-1 0-1 0 0,1-1 1 0 0,-1 1 0 0 0,1 0 0 0 0,-1 0 0 0 0,1 0 7 0 0,0 0 12 0 0,-1 0-1 0 0,1 0 1 0 0,0 0-1 0 0,-1 0 1 0 0,1 0-1 0 0,-1 0 1 0 0,1 0-1 0 0,-1 0 1 0 0,1 0-1 0 0,-1 0 1 0 0,1 1 0 0 0,-1-1-1 0 0,0 0 1 0 0,1 0-1 0 0,-1 1 1 0 0,1-1-1 0 0,-1 0 1 0 0,1 1-1 0 0,-1-1 1 0 0,0 0-1 0 0,1 1 1 0 0,-1-1 0 0 0,0 1-1 0 0,1-1 1 0 0,-1 0-1 0 0,0 1 1 0 0,0-1-12 0 0,14 19 519 0 0,-8-11-366 0 0,-3-3-153 0 0,-1-1 0 0 0,1 0 0 0 0,-1 1 0 0 0,0-1 0 0 0,0 1 0 0 0,0 0 0 0 0,3 7 0 0 0,1 6 0 0 0,-2-8 0 0 0,8 9 0 0 0,3 8-197 0 0,-15-27-22 0 0,1 1 208 0 0,0 0 1 0 0,0 0-1 0 0,0 0 0 0 0,-1 1 1 0 0,1-1-1 0 0,0 0 0 0 0,-1 0 0 0 0,1 1 1 0 0,-1-1-1 0 0,1 1 11 0 0,-1-2 211 0 0,4 16-107 0 0,-1 0 0 0 0,0 0 0 0 0,-1 13-104 0 0,-2-22 0 0 0,-1 0 0 0 0,1 0 0 0 0,-2 0 0 0 0,1 0 0 0 0,-1 0 0 0 0,0 0 0 0 0,0-1 0 0 0,-3 6 0 0 0,-5 17 0 0 0,4-11-8 0 0,4-9-1 0 0,-1-1 0 0 0,-1-1 0 0 0,1 1 0 0 0,-1 0 0 0 0,-1-1 0 0 0,1 0 0 0 0,-1 0 0 0 0,-2 2 9 0 0,1-2 9 0 0,5-5-4 0 0,-1 0 0 0 0,1-1 0 0 0,-1 1 0 0 0,1-1 0 0 0,-1 1 0 0 0,0-1 0 0 0,0 1 0 0 0,0-1 0 0 0,0 0 0 0 0,0 0 0 0 0,0 0-5 0 0,1 0 0 0 0,0-1 1 0 0,1 1-1 0 0,-1-1 1 0 0,0 1-1 0 0,1-1 1 0 0,-1 1-1 0 0,0 0 1 0 0,1-1-1 0 0,-1 1 0 0 0,1 0 1 0 0,-1 0-1 0 0,1-1 1 0 0,-1 1-1 0 0,1 0 1 0 0,-1 0-1 0 0,1 0 1 0 0,0-1-1 0 0,0 1 0 0 0,-1 0 1 0 0,1 0-1 0 0,0 0 1 0 0,0 0-1 0 0,0 0 1 0 0,0 0-1 0 0,0 0 1 0 0,0 0-1 0 0,-3 14 4 0 0,1-10-4 0 0,-4 8 0 0 0,-5 0 0 0 0,10-13 0 0 0,1 1 0 0 0,0-1 0 0 0,-1 0 0 0 0,1 0 0 0 0,0 0 0 0 0,-1 0 0 0 0,1 0 0 0 0,0 0 0 0 0,-1 0 0 0 0,1 0 0 0 0,0 0 0 0 0,-1 0 0 0 0,1 0 0 0 0,0 0 0 0 0,-1 0 0 0 0,1 0 0 0 0,0 0 0 0 0,-1 0 0 0 0,1 0 0 0 0,0 0 0 0 0,-1 0 0 0 0,1 0 0 0 0,0 0 0 0 0,-1-1 0 0 0,1 1 0 0 0,0 0 0 0 0,-1 0 0 0 0,1 0 0 0 0,0-1 0 0 0,-7-2 0 0 0,9 3 0 0 0,-1-1 0 0 0,1 0 0 0 0,0 0 0 0 0,0 0 0 0 0,-1 0 0 0 0,1 0 0 0 0,-1 0 0 0 0,2-1 0 0 0,2-2 0 0 0,5-2 0 0 0,-1-1 0 0 0,1 0 0 0 0,-1-1 0 0 0,-1 0 0 0 0,0-1 0 0 0,0 1 0 0 0,5-9 0 0 0,33-50 0 0 0,-43 62 0 0 0,0-1 0 0 0,-1 0 0 0 0,0 1 0 0 0,1-1 0 0 0,-2 0 0 0 0,1-3 0 0 0,9-24 0 0 0,-9 28 0 0 0,-2 0 0 0 0,1 0 0 0 0,0 0 0 0 0,-1 0 0 0 0,0 0 0 0 0,0 0 0 0 0,-1 0 0 0 0,1 0 0 0 0,-1 0 0 0 0,-1-4 0 0 0,1 3 0 0 0,-10-61 0 0 0,12 60 0 0 0,-1 6 0 0 0,0-1 0 0 0,0 0 0 0 0,0 1 0 0 0,0-1 0 0 0,0 1 0 0 0,0-1 0 0 0,0 1 0 0 0,0-1 0 0 0,-1 1 0 0 0,1-1 0 0 0,-1 0 0 0 0,0 1 0 0 0,0-1 0 0 0,0 1 0 0 0,0 0-171 0 0,1 1-717 0 0,0 0-316 0 0,3 3-61 0 0</inkml:trace>
  <inkml:trace contextRef="#ctx0" brushRef="#br0" timeOffset="6">1164 1708 4144 0 0,'0'0'319'0'0,"0"0"139"0"0,0 0 1367 0 0,0 0 619 0 0,0 0 127 0 0,0 0-247 0 0,0 0-1119 0 0,0 0-490 0 0,0 0-98 0 0,0 0-21 0 0,0 0-24 0 0,0 0-11 0 0,0 0-1 0 0,16-14 3838 0 0,-11 10-3984 0 0,1 0 0 0 0,-1 0 0 0 0,1 1 0 0 0,0 0 0 0 0,0 0 1 0 0,1 1-1 0 0,-1-1 0 0 0,3 1-414 0 0,54-12 1001 0 0,-60 13-993 0 0,13 1 635 0 0,-1 0-1 0 0,12 2-642 0 0,-8-1 119 0 0,79 0 704 0 0,-97-1-781 0 0,0-1-31 0 0,-2 1-27 0 0,-1-1-68 0 0,1 1-28 0 0,1 0 13 0 0,0 0 10 0 0,0 0 5 0 0,0 0 16 0 0,-29 5-615 0 0,-24 7 683 0 0,30-6-324 0 0,-1-1-1 0 0,0-1 1 0 0,-7 0 324 0 0,22-3 452 0 0,-11 0-185 0 0,0 0-1 0 0,0-1 1 0 0,0-1 0 0 0,-9-2-267 0 0,9 1 194 0 0,-1 0 0 0 0,5 2-194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46"/>
    </inkml:context>
    <inkml:brush xml:id="br0">
      <inkml:brushProperty name="width" value="0.05" units="cm"/>
      <inkml:brushProperty name="height" value="0.05" units="cm"/>
      <inkml:brushProperty name="color" value="#CDCDCD"/>
    </inkml:brush>
  </inkml:definitions>
  <inkml:trace contextRef="#ctx0" brushRef="#br0">520 713 8752 0 0,'-1'4'1794'0'0,"-3"-3"544"0"0,5-1-452 0 0,6 3-896 0 0,1 4 1821 0 0,4 7 359 0 0,2 2-1164 0 0,7 5 22 0 0,-21-20-1924 0 0,0-1-6 0 0,4 5-316 0 0,-3-5 253 0 0,-1 0-1 0 0,0 0 1 0 0,0 0 0 0 0,0 0-1 0 0,0 0 1 0 0,1 1 0 0 0,-1-1-1 0 0,0 0 1 0 0,0 0 0 0 0,0 0-1 0 0,0 0 1 0 0,0 0 0 0 0,1 0-1 0 0,-1 1 1 0 0,0-1 0 0 0,0 0-1 0 0,0 0 1 0 0,0 0 0 0 0,0 0-1 0 0,0 0 1 0 0,0 1 0 0 0,0-1-1 0 0,0 0 1 0 0,0 0 0 0 0,0 0-1 0 0,0 0 1 0 0,0 1 0 0 0,0-1-1 0 0,0 0 1 0 0,0 0 0 0 0,0 0-1 0 0,0 1 1 0 0,0-1 0 0 0,0 0 0 0 0,0 0-1 0 0,0 0 1 0 0,0 0-35 0 0,10 4 376 0 0,3 1-184 0 0,-9-3-179 0 0,0 0-13 0 0,0 1 0 0 0,-4-3 7 0 0,0 0 1 0 0,0 0-1 0 0,1 0 0 0 0,-1 0 0 0 0,0 0 1 0 0,0 0-1 0 0,0 0 0 0 0,0 0 0 0 0,0 0 1 0 0,0 1-1 0 0,0-1 0 0 0,1 0 0 0 0,-1 0 1 0 0,0 0-1 0 0,0 0 0 0 0,0 0 0 0 0,0 0 1 0 0,0 1-1 0 0,0-1 0 0 0,0 0 0 0 0,0 0 1 0 0,0 0-1 0 0,0 0 0 0 0,0 0 0 0 0,0 1 1 0 0,0-1-1 0 0,0 0 0 0 0,0 0 0 0 0,0 0 1 0 0,0 0-1 0 0,0 1 0 0 0,0-1 0 0 0,0 0 1 0 0,0 0-1 0 0,0 0 0 0 0,0 0 0 0 0,0 0 1 0 0,0 1-1 0 0,0-1 0 0 0,0 0 0 0 0,0 0 1 0 0,0 0-1 0 0,0 0 0 0 0,0 0 0 0 0,0 0 1 0 0,-1 1-1 0 0,1-1 0 0 0,0 0 0 0 0,0 0 1 0 0,0 0-1 0 0,0 0 0 0 0,0 0-7 0 0,0 0 5 0 0,0 0 0 0 0,0 0 0 0 0,-1 0 0 0 0,1 0 0 0 0,0 0 0 0 0,0 0 0 0 0,0 0 0 0 0,0 0 0 0 0,0 0 0 0 0,0 1 0 0 0,0-1 0 0 0,0 0 0 0 0,0 0 0 0 0,0 0 0 0 0,0 0 0 0 0,0 0 0 0 0,0 0 0 0 0,0 0-1 0 0,0 0 1 0 0,0 0 0 0 0,0 0 0 0 0,0 0 0 0 0,0 0 0 0 0,0 0 0 0 0,0 0 0 0 0,0 0 0 0 0,0 1 0 0 0,0-1 0 0 0,0 0 0 0 0,0 0 0 0 0,0 0 0 0 0,0 0 0 0 0,0 0 0 0 0,0 0 0 0 0,0 0 0 0 0,0 0 0 0 0,0 0 0 0 0,0 0 0 0 0,0 0 0 0 0,0 0 0 0 0,0 0 0 0 0,0 0 0 0 0,0 1 0 0 0,0-1 0 0 0,0 0-1 0 0,0 0 1 0 0,0 0 0 0 0,0 0 0 0 0,0 0 0 0 0,0 0 0 0 0,0 0 0 0 0,0 0 0 0 0,0 0 0 0 0,0 0 0 0 0,0 0 0 0 0,0 0 0 0 0,1 0 0 0 0,-1 0 0 0 0,0 0 0 0 0,0 0 0 0 0,0 0 0 0 0,0 0 0 0 0,0 0 0 0 0,0 0-5 0 0,18 10 256 0 0,-14 2 217 0 0,1-4-344 0 0,0 0 0 0 0,1-1 0 0 0,0 0 0 0 0,1 0 0 0 0,4 3-129 0 0,-11-10 110 0 0,0 0 31 0 0,5 5 216 0 0,21 20 249 0 0,-13-10-341 0 0,-12-14-217 0 0,6 7 100 0 0,-7-8-81 0 0,10 8 98 0 0,-8-8-136 0 0,-1 1 0 0 0,1 1 0 0 0,0-1 0 0 0,-1 0 0 0 0,1 0 0 0 0,-1 1 0 0 0,1-1 0 0 0,-1 0-1 0 0,0 1 1 0 0,0-1 0 0 0,0 1 0 0 0,0 0 0 0 0,1 1-29 0 0,23 45 256 0 0,-19-37-281 0 0,-6-11-105 0 0,0 0-19 0 0,0 0 40 0 0,4 7 641 0 0,-2-6-462 0 0,-1 0-75 0 0,0 1 0 0 0,1-1-1 0 0,-1 1 1 0 0,0 0 0 0 0,0 0-1 0 0,0-1 1 0 0,0 1-1 0 0,0 0 1 0 0,0 0 0 0 0,-1 0-1 0 0,1 0 1 0 0,0 0 0 0 0,-1 0-1 0 0,0 1 6 0 0,2 3-499 0 0,-2-6 583 0 0,0 1-39 0 0,0 0 0 0 0,0-1 0 0 0,0 1 0 0 0,0 0 0 0 0,1 0 0 0 0,-1 0 0 0 0,0-1 1 0 0,1 1-1 0 0,-1 0 0 0 0,0 0 0 0 0,1-1 0 0 0,-1 1 0 0 0,1 0 0 0 0,-1-1 0 0 0,1 1 0 0 0,0 0-45 0 0,3 6 7 0 0,2 11 102 0 0,8 26-109 0 0,-14-43 0 0 0,0 1 0 0 0,1-1 0 0 0,-1 0 0 0 0,1 1 0 0 0,-1-1 0 0 0,1 0 0 0 0,0 0 0 0 0,0 0 0 0 0,-1 0 0 0 0,1 1 0 0 0,0-1 0 0 0,0 0 0 0 0,0 0 0 0 0,0-1 0 0 0,0 1 0 0 0,0 0 0 0 0,0 0 0 0 0,0 0 0 0 0,0-1 0 0 0,1 1 0 0 0,-1 0 0 0 0,15 11 0 0 0,-5 8-13 0 0,-2 13-32 0 0,-8-26 38 0 0,1-1-1 0 0,0 1 0 0 0,0-1 1 0 0,0 1-1 0 0,1-1 8 0 0,8 6-549 0 0,-10-12 474 0 0,0 1 0 0 0,0 0 0 0 0,0 0-1 0 0,0 0 1 0 0,0 0 0 0 0,0 0 0 0 0,0 0-1 0 0,-1 0 1 0 0,1 0 0 0 0,0 0 0 0 0,-1 1 0 0 0,1-1-1 0 0,0 1 76 0 0,3 10-1401 0 0,-2-8 1323 0 0,-1 0 0 0 0,0 0-1 0 0,1 0 1 0 0,-2 0 0 0 0,1 0 0 0 0,0 0 0 0 0,-1 0-1 0 0,0 0 1 0 0,0 3 78 0 0,0 2-15 0 0,0-8-34 0 0,0 0 0 0 0,0 1 1 0 0,0-1-1 0 0,0 0 0 0 0,0 0 0 0 0,0 0 0 0 0,-1 0 0 0 0,1 0 0 0 0,0 0 0 0 0,-1 0 0 0 0,1 0 0 0 0,-1 0 0 0 0,0 1 49 0 0,1-1-2185 0 0,0-1-7251 0 0</inkml:trace>
  <inkml:trace contextRef="#ctx0" brushRef="#br0" timeOffset="1">565 2119 2304 0 0,'-9'-10'2015'0'0,"9"8"-1870"0"0,3-2-11 0 0,-3 4-58 0 0,0 0-1 0 0,0 0 1 0 0,1 0-1 0 0,-1 0 0 0 0,0-1 1 0 0,0 1-1 0 0,0 0 1 0 0,0 0-1 0 0,1 0 1 0 0,-1 0-1 0 0,0 0 0 0 0,0 0 1 0 0,0-1-1 0 0,0 1 1 0 0,0 0-1 0 0,1 0 0 0 0,-1 0 1 0 0,0 0-1 0 0,0-1 1 0 0,0 1-1 0 0,0 0 1 0 0,0 0-1 0 0,0 0 0 0 0,0-1 1 0 0,0 1-1 0 0,0 0 1 0 0,0 0-1 0 0,0 0 0 0 0,0-1 1 0 0,0 1-1 0 0,0 0 1 0 0,0 0-1 0 0,0-1 1 0 0,0 1-1 0 0,0 0 0 0 0,0 0 1 0 0,0 0-1 0 0,0-1 1 0 0,0 1-1 0 0,0 0 0 0 0,0 0-75 0 0,-8-6 7129 0 0,6 4-1986 0 0,10-5-3363 0 0,14-11-22 0 0,-13 12-1261 0 0,0-1 1 0 0,-1 0-1 0 0,0 0 1 0 0,7-9-498 0 0,27-32 2081 0 0,-35 39-2061 0 0,1 1 1 0 0,0 0-1 0 0,0 0 0 0 0,9-6-20 0 0,8-6 11 0 0,-16 12 23 0 0,-5 5-8 0 0,0-1 1 0 0,-1 1-1 0 0,1 0 0 0 0,-1-1 1 0 0,0 0-1 0 0,0 0-26 0 0,9-19 63 0 0,1-4 13 0 0,-13 26-34 0 0,0 0-20 0 0,0 0 31 0 0,0 1 11 0 0,0 0 0 0 0,0 0 0 0 0,0-1 0 0 0,1 1 0 0 0,-1-1-11 0 0,0 0-31 0 0,0 0 31 0 0,0 1 11 0 0,0 0 0 0 0,0 0 3 0 0,0 0 11 0 0,0 0 9 0 0,0 0 1 0 0,0 0-1 0 0,0 0-6 0 0,0 0-1 0 0,0 0 0 0 0,-1 0-72 0 0,0 1 1 0 0,0-1-1 0 0,0 0 0 0 0,0 1 1 0 0,1-1-1 0 0,-1 1 0 0 0,0-1 0 0 0,1 1 1 0 0,-1-1-1 0 0,0 1 0 0 0,1-1 1 0 0,-1 1-1 0 0,0 0 0 0 0,1-1 0 0 0,-1 1 1 0 0,1 0-1 0 0,-1-1 0 0 0,1 1 1 0 0,0 0-1 0 0,-1 0-8 0 0,-8 19 163 0 0,8-18-156 0 0,-6 14 85 0 0,-1-1 0 0 0,-1-1 1 0 0,0 0-1 0 0,-1 0 0 0 0,0-1 0 0 0,-8 8-92 0 0,8-10 20 0 0,1 0 17 0 0,4-4 20 0 0,-1 0 0 0 0,0 0 0 0 0,0-1-1 0 0,-1 0 1 0 0,0 0 0 0 0,0 0-1 0 0,0-1 1 0 0,-3 1-57 0 0,-18 12 168 0 0,28-18-5 0 0,0 0-175 0 0,0 0 0 0 0,0 0 0 0 0,0 1 0 0 0,0-1 0 0 0,0 0 0 0 0,-1 0 0 0 0,1 0 0 0 0,0 0-1 0 0,0 0 1 0 0,0 0 0 0 0,0 0 0 0 0,0 0 0 0 0,0 0 0 0 0,0 0 0 0 0,0 0 0 0 0,0 0 0 0 0,0 0 0 0 0,0 0 0 0 0,0 0 0 0 0,0 0 0 0 0,-1 0 0 0 0,1 0 0 0 0,0 0 0 0 0,0 0 0 0 0,0 0 0 0 0,0 0 0 0 0,0 0 0 0 0,0 0 0 0 0,0 0 0 0 0,0 0 0 0 0,0 0 0 0 0,0 0 0 0 0,0-1 0 0 0,0 1 0 0 0,0 0 0 0 0,0 0 0 0 0,-1 0 0 0 0,1 0 0 0 0,0 0 0 0 0,0 0 0 0 0,0 0 0 0 0,0 0 0 0 0,0 0 0 0 0,0 0 0 0 0,0 0 0 0 0,0 0 0 0 0,0 0 0 0 0,0 0-1 0 0,0 0 1 0 0,0 0 0 0 0,0-1 0 0 0,0 1 0 0 0,0 0 0 0 0,0 0 0 0 0,0 0 0 0 0,0 0 0 0 0,0 0 0 0 0,0 0 0 0 0,0 0 0 0 0,0 0 0 0 0,0 0 0 0 0,0 0 0 0 0,0 0 0 0 0,0 0 0 0 0,0 0 0 0 0,0-1 0 0 0,0 1 0 0 0,0 0 0 0 0,0 0 12 0 0,1 0-1 0 0,-1 0-1 0 0,0-1 1 0 0,0 1 0 0 0,0 0-1 0 0,0 0 1 0 0,0-1 0 0 0,0 1-1 0 0,0 0 1 0 0,0 0 0 0 0,0-1-1 0 0,0 1 1 0 0,0 0 0 0 0,0-1-1 0 0,0 1 1 0 0,0 0 0 0 0,0 0 0 0 0,0-1-1 0 0,0 1 1 0 0,0 0 0 0 0,0-1-1 0 0,-1 1 1 0 0,1 0 0 0 0,0 0-1 0 0,0 0 1 0 0,0-1 0 0 0,0 1-1 0 0,0 0 1 0 0,-1 0 0 0 0,1-1-1 0 0,0 1 1 0 0,-1 0 1 0 0,1-1-3 0 0,0 1 1 0 0,-1-1-1 0 0,1 0 0 0 0,0 1 0 0 0,0-1 1 0 0,0 0-1 0 0,-1 1 0 0 0,1-1 0 0 0,0 0 0 0 0,0 1 1 0 0,0-1-1 0 0,0 0 0 0 0,0 0 0 0 0,0 1 1 0 0,0-1-1 0 0,0 0 0 0 0,1 1 0 0 0,-1-1 1 0 0,0 0-1 0 0,0 1 0 0 0,1-1 0 0 0,-1 0 1 0 0,0 1-1 0 0,1-1 0 0 0,-1 1 0 0 0,0-1 1 0 0,1 0-1 0 0,-1 1 3 0 0,16-21-86 0 0,-12 16 77 0 0,69-85-23 0 0,-47 58-219 0 0,13-21 251 0 0,-16 24 259 0 0,-23 28-176 0 0,1 1-98 0 0,-1-1 1 0 0,1 1-1 0 0,-1-1 1 0 0,1 0-1 0 0,-1 0 1 0 0,1 1 0 0 0,-1-1-1 0 0,1 0 1 0 0,-1 0-1 0 0,0 1 1 0 0,1-1-1 0 0,-1 0 1 0 0,0 0-1 0 0,0 0 1 0 0,0 0-1 0 0,0 1 1 0 0,1-1 14 0 0,2-11 211 0 0,-2 11-118 0 0,-1 1-145 0 0,0 0-110 0 0,1-3 138 0 0,0 2-3253 0 0,-1 1 1915 0 0</inkml:trace>
  <inkml:trace contextRef="#ctx0" brushRef="#br0" timeOffset="2">499 688 9672 0 0,'0'0'748'0'0,"0"0"-327"0"0,0 0 462 0 0,0 0 254 0 0,0 0 51 0 0,0 0-72 0 0,0 0-347 0 0,0 0-156 0 0,0 0-33 0 0,0 0-82 0 0,17 15 307 0 0,38 49 4332 0 0,-53-62-5167 0 0,0 1-1 0 0,0-1 0 0 0,0 0 1 0 0,0 0-1 0 0,1 0 0 0 0,-1-1 1 0 0,0 1-1 0 0,1-1 0 0 0,0 1 1 0 0,-1-1-1 0 0,1 0 0 0 0,0 0 1 0 0,0 0-1 0 0,0 0 0 0 0,-1 0 1 0 0,1-1-1 0 0,0 1 0 0 0,2-1 31 0 0,-4 0-625 0 0,-1 0-1375 0 0,2 1-5414 0 0</inkml:trace>
  <inkml:trace contextRef="#ctx0" brushRef="#br0" timeOffset="3">436 684 13592 0 0,'0'0'46'0'0,"0"1"0"0"0,0-1 0 0 0,-1 0 0 0 0,1 0 0 0 0,0 1 0 0 0,0-1 0 0 0,0 0 0 0 0,0 0 0 0 0,0 1 0 0 0,0-1 0 0 0,0 0 0 0 0,0 0 0 0 0,0 1 0 0 0,0-1 0 0 0,0 0 0 0 0,0 1 0 0 0,0-1 1 0 0,0 0-1 0 0,0 0 0 0 0,0 1 0 0 0,0-1 0 0 0,0 0 0 0 0,0 0 0 0 0,0 1 0 0 0,0-1 0 0 0,1 0 0 0 0,-1 0 0 0 0,0 1-46 0 0,7 0 2691 0 0,-4-1-1953 0 0,-3 0-165 0 0,0 0-106 0 0,5 2 529 0 0,-2 1-561 0 0,0-1-1 0 0,0 1 0 0 0,0 0 1 0 0,-1 0-1 0 0,1 0 1 0 0,-1 0-1 0 0,0 1-434 0 0,9 10 2015 0 0,-5 0-1108 0 0,-5-12-903 0 0,1-1 0 0 0,-1 1 1 0 0,1-1-1 0 0,0 1 0 0 0,0-1 1 0 0,-1 0-1 0 0,1 0 1 0 0,0 0-1 0 0,0 0 0 0 0,0 0 1 0 0,0 0-1 0 0,0 0 1 0 0,0 0-1 0 0,0-1 0 0 0,1 1 1 0 0,-1-1-1 0 0,2 0-4 0 0,5-3-2237 0 0,-7 2 1066 0 0</inkml:trace>
  <inkml:trace contextRef="#ctx0" brushRef="#br0" timeOffset="4">180 493 5984 0 0,'0'0'273'0'0,"0"0"-5"0"0,0 0 60 0 0,0 0 887 0 0,0 0 405 0 0,2 2 1808 0 0,8 5-2559 0 0,7 5 526 0 0,5 3 861 0 0,-7-6-1462 0 0,-15-8-797 0 0,28 12 918 0 0,-27-13-952 0 0,0 1 0 0 0,0-1 0 0 0,0 0 0 0 0,0 1 0 0 0,1-1 0 0 0,-1 0 0 0 0,0 0 0 0 0,0 0 0 0 0,0 0 0 0 0,0 0 0 0 0,0 0 0 0 0,0 0 0 0 0,0 0 0 0 0,0 0 0 0 0,0 0 0 0 0,0-1 0 0 0,0 1 0 0 0,0 0 0 0 0,0-1 0 0 0,0 1 0 0 0,0-1 0 0 0,0 1 0 0 0,0-1 0 0 0,0 1 0 0 0,0-1-1 0 0,0 0 38 0 0,0-1-812 0 0</inkml:trace>
  <inkml:trace contextRef="#ctx0" brushRef="#br0" timeOffset="5">207 511 11600 0 0,'0'0'264'0'0,"0"0"34"0"0,0 0 21 0 0,0 0-36 0 0,14 16 2873 0 0,1-2-625 0 0,-11-10-2230 0 0,0 0 0 0 0,0 0 0 0 0,0-1-1 0 0,1 1 1 0 0,-1-1 0 0 0,1 0 0 0 0,5 2-301 0 0,-10-5 282 0 0,0 0 8 0 0,0 0-34 0 0,14 0-2334 0 0,-14 0 901 0 0,0 0-50 0 0</inkml:trace>
  <inkml:trace contextRef="#ctx0" brushRef="#br0" timeOffset="6">217 547 13792 0 0,'0'0'1061'0'0,"0"0"-633"0"0,0 0-88 0 0,0 0 39 0 0,0 0 5 0 0,0 0-17 0 0,0 0-64 0 0,0 0-23 0 0,0 0-7 0 0,16 12 1315 0 0,-11-8-792 0 0,-3-1-656 0 0,-1-1-1 0 0,1 0 1 0 0,1 0 0 0 0,-1 0 0 0 0,0 0 0 0 0,0 0-1 0 0,1-1 1 0 0,-1 1 0 0 0,1-1 0 0 0,-1 1 0 0 0,2-1-140 0 0,-4-1 254 0 0,0 0 84 0 0,0 0 12 0 0,-5-20 682 0 0,2 16-828 0 0,1-1-1 0 0,-1 1 1 0 0,-1-1 0 0 0,1 1-1 0 0,0 0 1 0 0,-1 1-1 0 0,0-1-203 0 0,-9-10 415 0 0,1-2-53 0 0,-8-8 364 0 0,27 35-993 0 0,1 2-168 0 0,0 0 1 0 0,6 6 434 0 0,-13-17 0 0 0,0 0 11 0 0,0 0 42 0 0,-1-2 1 0 0,1 1-33 0 0,0-1 32 0 0,-1 0 17 0 0,0 0 16 0 0,0 0-10 0 0,0 0-4 0 0,0 0 4 0 0,0 0 16 0 0,0 0 4 0 0,0 0 0 0 0,0 0-4 0 0,0 0-16 0 0,0 0-4 0 0,0 0 0 0 0,0 0-1 0 0,0 0-6 0 0,0 0-1 0 0,0 0 0 0 0,-7 3 523 0 0,7-3-555 0 0,0 0-77 0 0,0 0-35 0 0,0 0-10 0 0,0 0 16 0 0,0 0 8 0 0,0 2-4 0 0,0-2-21 0 0,12 17-196 0 0,-10-15 287 0 0,-1 0 0 0 0,1-1 11 0 0,-2-1 42 0 0,0 0 11 0 0,0 0 0 0 0,0 0 4 0 0,0 0 18 0 0,0 0 8 0 0,0 0 2 0 0,0 0 4 0 0,0 0 18 0 0,0-1-84 0 0,0 0 0 0 0,0 0 0 0 0,-1 1 0 0 0,1-1 0 0 0,0 0 0 0 0,-1 0 1 0 0,1 0-1 0 0,0 1 0 0 0,-1-1 0 0 0,1 0 0 0 0,-1 0 0 0 0,1 1 1 0 0,-1-1-1 0 0,1 1 0 0 0,-1-1 0 0 0,0 0 0 0 0,1 1 0 0 0,-1-1 1 0 0,0 1-1 0 0,0-1-34 0 0,0 0-3 0 0,-1 0 0 0 0,1 0-1 0 0,0 0 1 0 0,0-1 0 0 0,-1 1 0 0 0,1 0 0 0 0,0-1 0 0 0,0 1 0 0 0,0-1 0 0 0,0 1 0 0 0,1-1 0 0 0,-1 0 0 0 0,0 1-1 0 0,1-1 4 0 0,0 2-96 0 0,0 0 0 0 0,4 3-4004 0 0,6 12 3007 0 0,-10-15 1105 0 0,0 0-1 0 0,1 0 0 0 0,-1 0 0 0 0,0 0 1 0 0,0 0-1 0 0,0 0 0 0 0,0 0 0 0 0,0 1 1 0 0,0-1-1 0 0,0 0 0 0 0,0 0 0 0 0,0 0 1 0 0,0 0-1 0 0,0 0 0 0 0,0 0 0 0 0,0 0 1 0 0,0 0-1 0 0,0 0 0 0 0,0 0 0 0 0,0 0 1 0 0,0 0-1 0 0,0 0 0 0 0,0 0 0 0 0,0 0 1 0 0,0 0-1 0 0,0 1 0 0 0,0-1 0 0 0,0 0 1 0 0,0 0-1 0 0,0 0 0 0 0,-1 0 0 0 0,1 0 0 0 0,0 0 1 0 0,0 0-1 0 0,0 0 0 0 0,0 0 0 0 0,0 0 1 0 0,0 0-1 0 0,0 0 0 0 0,0 0 0 0 0,0 0 1 0 0,0 0-1 0 0,0 0 0 0 0,0 0 0 0 0,0 0 1 0 0,0 0-1 0 0,0 0 0 0 0,0 0 0 0 0,0 0 1 0 0,0 0-1 0 0,0 0 0 0 0,-1 0 0 0 0,1 0 1 0 0,0 0-1 0 0,0 0 0 0 0,0 0 0 0 0,0 0 1 0 0,0 0-1 0 0,0 0 0 0 0,0 0 0 0 0,0 0 1 0 0,0 0-1 0 0,0 0-11 0 0,-6-4 87 0 0,-5-10 13 0 0,10 18-402 0 0,1-4 293 0 0,0 0 0 0 0,0 1 1 0 0,0-1-1 0 0,0 1 0 0 0,-1-1 0 0 0,1 0 0 0 0,0 1 0 0 0,0-1 0 0 0,0 1 1 0 0,0-1-1 0 0,0 0 0 0 0,0 1 0 0 0,0-1 0 0 0,0 1 0 0 0,1-1 0 0 0,-1 1 0 0 0,0-1 1 0 0,0 0-1 0 0,0 1 0 0 0,0-1 0 0 0,0 1 0 0 0,1-1 0 0 0,-1 0 0 0 0,0 1 1 0 0,0-1-1 0 0,1 0 0 0 0,-1 1 0 0 0,0-1 0 0 0,1 0 0 0 0,-1 1 0 0 0,0-1 0 0 0,1 0 1 0 0,-1 0 8 0 0,5 0-1060 0 0,-3-1-4559 0 0,1 0-1331 0 0</inkml:trace>
  <inkml:trace contextRef="#ctx0" brushRef="#br0" timeOffset="7">52 331 9528 0 0,'0'0'432'0'0,"0"0"-4"0"0,8 5 181 0 0,-6-4 4546 0 0,-2-1-4621 0 0,0 0-77 0 0,0 0-10 0 0,0 0-4 0 0,0 0 5 0 0,0 0 6 0 0,0 0 2 0 0,0 0-17 0 0,0 0-72 0 0,0 0-30 0 0,0 0-8 0 0,0 0-37 0 0,0 0-152 0 0,0 0-68 0 0,0 0 46 0 0,0 0 218 0 0,0 0 74 0 0,0-9 67 0 0,-1 0-1 0 0,1 0 1 0 0,-2 0 0 0 0,1 0-1 0 0,-1 1 1 0 0,-1-1-1 0 0,0-1-476 0 0,5 17-12 0 0,0 0-1 0 0,-1 0 0 0 0,0 0 0 0 0,0 0 1 0 0,0 2 12 0 0,1 15-209 0 0,2 21 1035 0 0,-4-45-737 0 0,0 0-20 0 0,0 0-2 0 0,0 0 10 0 0,0 0 3 0 0,0 0 0 0 0,0 0 14 0 0,0 0 54 0 0,0 0 20 0 0,0 0 6 0 0,0 0 4 0 0,0 0 4 0 0,-12-25 930 0 0,6 9-1408 0 0,4 17 93 0 0,1 8 110 0 0,1 2 187 0 0,-1-18 321 0 0,2-89-404 0 0,0 90-6 0 0,0 0-1 0 0,0 0 1 0 0,1 0 0 0 0,0 0-1 0 0,0 1 1 0 0,0-1 0 0 0,1 0-1 0 0,-1 1 1 0 0,1 0 0 0 0,3-4-5 0 0,11-24 17 0 0,-16 31-17 0 0,-1 3 0 0 0,-3 11 0 0 0,-5 18 0 0 0,-15 44 0 0 0,23-75 16 0 0,0-4 33 0 0,1 0-1 0 0,0 1 1 0 0,0-1 0 0 0,0 1-1 0 0,0-1 1 0 0,2-2-49 0 0,4-5-15 0 0,0 0 0 0 0,-1-1 0 0 0,-1 1-1 0 0,0-1 1 0 0,0-3 15 0 0,-7 6-46 0 0,0-1-17 0 0,5 2 55 0 0,-3 8 62 0 0,0 1 17 0 0,-2-4-15 0 0,-1 8-244 0 0,0 1 221 0 0,-7 15-80 0 0,0 1 0 0 0,-3 13 47 0 0,-1-1-23 0 0,7-13 23 0 0,8-19 0 0 0,-1 0 0 0 0,1 0 0 0 0,0 0 0 0 0,0 0 0 0 0,1 0 0 0 0,-1 0 0 0 0,0 0 0 0 0,0 0 0 0 0,0 0 0 0 0,1 0 0 0 0,0 0 0 0 0,1 1 0 0 0,-3-2 2 0 0,0 0 1 0 0,1 0-1 0 0,-1 0 0 0 0,0 0 0 0 0,1 0 0 0 0,-1 0 1 0 0,0 0-1 0 0,1-1 0 0 0,-1 1 0 0 0,0 0 0 0 0,1 0 1 0 0,-1 0-1 0 0,0 0 0 0 0,1 0 0 0 0,-1-1 0 0 0,0 1 1 0 0,0 0-1 0 0,1 0 0 0 0,-1 0 0 0 0,0-1 0 0 0,0 1 1 0 0,1 0-1 0 0,-1 0 0 0 0,0-1 0 0 0,0 1 1 0 0,0 0-1 0 0,1-1 0 0 0,-1 1 0 0 0,0 0-2 0 0,6-10 64 0 0,-5 7-64 0 0,4-5 0 0 0,-1-1 0 0 0,0 0 0 0 0,1-3 0 0 0,-5 8-12 0 0,-1 5-21 0 0,-5 7-66 0 0,-6 15-45 0 0,8-11 123 0 0,0 0-1 0 0,1 0 1 0 0,1 0 0 0 0,0 0-1 0 0,0 0 1 0 0,1 7 21 0 0,1-19 0 0 0,0 0 0 0 0,0 1 0 0 0,0-1 0 0 0,0 0 0 0 0,0 1 0 0 0,0-1 0 0 0,0 0 0 0 0,0 1 0 0 0,0-1 0 0 0,0 0 0 0 0,-1 0 0 0 0,1 1 0 0 0,0-1 0 0 0,0 0 0 0 0,0 1 0 0 0,0-1 0 0 0,-1 0 0 0 0,1 0 0 0 0,0 1 0 0 0,0-1 0 0 0,0 0 0 0 0,-1 0 0 0 0,1 1 0 0 0,0-1 0 0 0,0 0 0 0 0,-1 0 0 0 0,1 0 0 0 0,-2 2 0 0 0,7 4 0 0 0,4 6 11 0 0,-8-11 31 0 0,-8 1 79 0 0,7-2-113 0 0,0 0 0 0 0,0 0 1 0 0,-1 0-1 0 0,1 0 1 0 0,0 0-1 0 0,0 0 0 0 0,-1 0 1 0 0,1 0-1 0 0,0 0 0 0 0,0 0 1 0 0,-1 0-1 0 0,1-1 1 0 0,0 1-1 0 0,0 0 0 0 0,0 0 1 0 0,-1 0-1 0 0,1 0 1 0 0,0 0-1 0 0,0 0 0 0 0,0 0 1 0 0,-1-1-1 0 0,1 1 0 0 0,0 0 1 0 0,0 0-1 0 0,0 0 1 0 0,0 0-1 0 0,-1-1 0 0 0,1 1 1 0 0,0 0-1 0 0,0 0 1 0 0,0 0-1 0 0,0-1 0 0 0,0 1 1 0 0,0 0-1 0 0,0 0 0 0 0,0-1 1 0 0,-1 1-1 0 0,1 0 1 0 0,0 0-1 0 0,0 0 0 0 0,0-1-8 0 0,1 1 13 0 0,0 0-1 0 0,0 0 0 0 0,0 0 1 0 0,0 0-1 0 0,-1 0 0 0 0,1 0 1 0 0,0 0-1 0 0,0 0 0 0 0,0-1 0 0 0,-1 1 1 0 0,1 0-1 0 0,0 0 0 0 0,0-1 1 0 0,-1 1-1 0 0,1-1 0 0 0,0 1 0 0 0,0 0 1 0 0,0-1-13 0 0,-1-1 11 0 0,0 0 1 0 0,0 0-1 0 0,0 0 1 0 0,0 0 0 0 0,0 0-1 0 0,0 0 1 0 0,-1 0-1 0 0,1 0 1 0 0,0 0-1 0 0,-2-1-11 0 0,1-3-30 0 0,-1 1 0 0 0,0-1 0 0 0,-1 1 0 0 0,1 0 0 0 0,-3-4 30 0 0,4 9-4 0 0,1 0 1 0 0,0 0-1 0 0,0 0 0 0 0,0 0 1 0 0,0 0-1 0 0,0 0 0 0 0,0 0 1 0 0,0 0-1 0 0,0 0 0 0 0,0 0 1 0 0,0 0-1 0 0,0 0 0 0 0,0 0 1 0 0,0 0-1 0 0,0 0 0 0 0,0 0 1 0 0,-1 0-1 0 0,1 0 0 0 0,0 0 0 0 0,0 0 1 0 0,0 0-1 0 0,0 0 0 0 0,0 0 1 0 0,0 0-1 0 0,0 0 0 0 0,0 0 1 0 0,0 0-1 0 0,0 0 0 0 0,0 0 1 0 0,0 0-1 0 0,0 0 0 0 0,0 0 1 0 0,-1 0-1 0 0,1 0 0 0 0,0 0 1 0 0,0 0-1 0 0,0 0 0 0 0,0 0 1 0 0,0 1-1 0 0,0-1 0 0 0,0 0 0 0 0,0 0 1 0 0,0 0-1 0 0,0 0 0 0 0,0 0 1 0 0,0 0-1 0 0,0 0 0 0 0,0 0 1 0 0,0 0-1 0 0,0 0 0 0 0,0 0 1 0 0,0 0-1 0 0,0 0 0 0 0,0 0 1 0 0,0 1-1 0 0,0-1 0 0 0,0 0 1 0 0,0 0-1 0 0,0 0 0 0 0,0 0 1 0 0,0 0-1 0 0,0 0 0 0 0,0 0 0 0 0,0 0 1 0 0,0 0-1 0 0,0 0 0 0 0,0 0 4 0 0,-1 11-99 0 0,2 10-22 0 0,0-12 109 0 0,0-7 17 0 0,-1-1 0 0 0,0 1-1 0 0,1-1 1 0 0,-1 1 0 0 0,0 0-1 0 0,0-1 1 0 0,0 1 0 0 0,0-1-1 0 0,0 1 1 0 0,0 0 0 0 0,0-1-1 0 0,0 1 1 0 0,-1-1 0 0 0,1 1-1 0 0,-1-1 1 0 0,1 1 0 0 0,-1-1-1 0 0,0 2-4 0 0,0-2 6 0 0,0 0-1 0 0,1 0 1 0 0,-1 0-1 0 0,1 1 1 0 0,-1-1-1 0 0,1 0 1 0 0,-1 0-1 0 0,1 1 1 0 0,0-1-1 0 0,0 0 1 0 0,0 0-1 0 0,-1 1 1 0 0,1-1-1 0 0,0 0 0 0 0,0 1 1 0 0,1-1-6 0 0,0 8 272 0 0,0-8 363 0 0,-7-30-614 0 0,0 0-1 0 0,-2 0 0 0 0,-2-2-20 0 0,24 93-724 0 0,-4-20 787 0 0,2 4-63 0 0,-11-41-923 0 0,-1-5 174 0 0</inkml:trace>
  <inkml:trace contextRef="#ctx0" brushRef="#br0" timeOffset="8">769 344 9528 0 0,'0'0'432'0'0,"0"0"-4"0"0,0 0-135 0 0,1-6 5186 0 0,2-6-3330 0 0,5-5-732 0 0,-7 14-1152 0 0</inkml:trace>
  <inkml:trace contextRef="#ctx0" brushRef="#br0" timeOffset="9">809 262 23979 0 0,'2'-3'0'0'0</inkml:trace>
  <inkml:trace contextRef="#ctx0" brushRef="#br0" timeOffset="10">812 257 23979 0 0,'11'-15'0'0'0,"-4"5"75"0"0,13-19 335 0 0,-11 14-50 0 0,1 1 0 0 0,1 0-1 0 0,9-9-359 0 0,-13 14-16 0 0,-7 9-64 0 0,0 0-14 0 0,0 0 40 0 0,0 0 141 0 0,0 0 13 0 0,0 0-7 0 0,-12 5 190 0 0,7 0-294 0 0,0 1 0 0 0,0-1 0 0 0,0 1 0 0 0,1 0 0 0 0,-1 0-1 0 0,2 1 1 0 0,-1-1 0 0 0,-1 5 11 0 0,0-1-4 0 0,-1-1-1 0 0,0 1 0 0 0,-2 2 5 0 0,-4 3 136 0 0,7-8-80 0 0</inkml:trace>
  <inkml:trace contextRef="#ctx0" brushRef="#br0" timeOffset="11">778 306 26167 0 0,'-4'7'0'0'0,"7"-14"-48"0"0</inkml:trace>
  <inkml:trace contextRef="#ctx0" brushRef="#br0" timeOffset="12">812 238 25657 0 0,'2'-4'-26'0'0,"14"-25"63"0"0,-11 18-5 0 0,0 0 0 0 0,1 1 1 0 0,1-1-1 0 0,0 1 1 0 0,0 1-1 0 0,1-1 1 0 0,0 1-1 0 0,6-4-32 0 0,16-16-282 0 0,-30 29 436 0 0,0 0 65 0 0,0 0 18 0 0,0 0-11 0 0,-11 10 324 0 0,7-4-550 0 0,-5 3 0 0 0,0 1 0 0 0,1 0 0 0 0,0 1 0 0 0,1 0 0 0 0,0 0 0 0 0,-4 12 0 0 0,3-7 0 0 0,-1-1 0 0 0,-1 0 0 0 0,-4 4 0 0 0</inkml:trace>
  <inkml:trace contextRef="#ctx0" brushRef="#br0" timeOffset="13">812 223 27396 0 0,'6'-13'-9'0'0,"-2"-1"-24"0"0,1 0-1 0 0,1 1 1 0 0,1 0-1 0 0,-1 0 1 0 0,2 0-1 0 0,0 1 1 0 0,0 0-1 0 0,2 0 34 0 0,-8 9 35 0 0,-7 8 42 0 0,-9 11 35 0 0,-1 10-112 0 0,-5 14 0 0 0,11-20 0 0 0</inkml:trace>
  <inkml:trace contextRef="#ctx0" brushRef="#br0" timeOffset="14">814 207 27343 0 0,'-2'5'0'0'0</inkml:trace>
  <inkml:trace contextRef="#ctx0" brushRef="#br0" timeOffset="15">812 227 27546 0 0,'8'-12'-19'0'0,"0"0"19"0"0,-1 0-35 0 0,1 1 1 0 0,0 1-1 0 0,9-10 35 0 0,7-3 309 0 0,-12 12-879 0 0,0-1 0 0 0,7-8 570 0 0,-16 15 201 0 0,1 0 1 0 0,-1 0-1 0 0,0 0 1 0 0,0 0-1 0 0,1-4-201 0 0,-7 14 1 0 0,0 1 1 0 0,-1-1-1 0 0,0 1 0 0 0,0-1 0 0 0,-1 0 0 0 0,1 0 0 0 0,-1-1 1 0 0,0 0-1 0 0,-5 4-1 0 0,-21 20 78 0 0,6 3 8 0 0,8-10-82 0 0,1-3 0 0 0</inkml:trace>
  <inkml:trace contextRef="#ctx0" brushRef="#br0" timeOffset="16">813 207 27783 0 0,'-1'1'0'0'0</inkml:trace>
  <inkml:trace contextRef="#ctx0" brushRef="#br0" timeOffset="17">822 170 27847 0 0,'2'-3'0'0'0</inkml:trace>
  <inkml:trace contextRef="#ctx0" brushRef="#br0" timeOffset="18">835 152 27847 0 0,'1'-1'0'0'0</inkml:trace>
  <inkml:trace contextRef="#ctx0" brushRef="#br0" timeOffset="19">839 147 27847 0 0,'6'-9'0'0'0,"3"0"-25"0"0,0 1 0 0 0,0 0 0 0 0,1 0 0 0 0,1-1 25 0 0,21-17-52 0 0,-38 41-12 0 0,-21 19 72 0 0,15-19 116 0 0,0-1 0 0 0,-1 4-124 0 0,-5 8-8 0 0,-1-1 0 0 0,13-18 8 0 0</inkml:trace>
  <inkml:trace contextRef="#ctx0" brushRef="#br0" timeOffset="20">812 219 28176 0 0,'12'-18'-91'0'0,"1"0"-9"0"0,1 1 1 0 0,1 0 0 0 0,0 1-1 0 0,8-6 100 0 0,-21 21 0 0 0,2-2 0 0 0,0 0 0 0 0,0-1 0 0 0,0 1 0 0 0,0-1 0 0 0,-1 0 0 0 0,0 1 0 0 0,0-2 0 0 0,0 1 0 0 0,1-2 0 0 0,-4 6 25 0 0,0 0 0 0 0,0 0 0 0 0,0-1-1 0 0,-1 1 1 0 0,1 0 0 0 0,0 0 0 0 0,0 0 0 0 0,0 0 0 0 0,-1 0-1 0 0,1 0 1 0 0,0 0 0 0 0,0 0 0 0 0,0 0 0 0 0,-1 0-1 0 0,1-1 1 0 0,0 1 0 0 0,0 0 0 0 0,-1 0 0 0 0,1 0 0 0 0,0 0-1 0 0,0 1 1 0 0,0-1 0 0 0,-1 0 0 0 0,1 0 0 0 0,0 0-1 0 0,0 0 1 0 0,0 0 0 0 0,-1 0 0 0 0,1 0 0 0 0,0 0 0 0 0,0 0-1 0 0,0 0 1 0 0,-1 1 0 0 0,1-1 0 0 0,0 0 0 0 0,0 0-1 0 0,0 0 1 0 0,0 0 0 0 0,0 1-25 0 0,-11 3 992 0 0,-4 5-982 0 0,-33 20-10 0 0,43-25-1 0 0,0 0 0 0 0,1 0 0 0 0,-1 1-1 0 0,2-2 1 0 0</inkml:trace>
  <inkml:trace contextRef="#ctx0" brushRef="#br0" timeOffset="21">839 139 29118 0 0,'1'-1'-31'0'0,"6"-4"-155"0"0,1-2 186 0 0,5-3-308 0 0,0-1 1 0 0,-1-1 0 0 0,0 0-1 0 0,3-5 308 0 0,-6 4 0 0 0,0 0 0 0 0,-1 0 0 0 0,4-11 0 0 0,-23 57 186 0 0,9-26-116 0 0,0 1 0 0 0,-1-1-1 0 0,1 0 1 0 0,-2 0 0 0 0,1 0-1 0 0,-1 0 1 0 0,0-1 0 0 0,0 1-1 0 0,-1-1 1 0 0,0 0-70 0 0,-3 3 113 0 0,1 0 0 0 0,0 1-1 0 0,-5 8-112 0 0,12-18 64 0 0,0 0-69 0 0,0 0 0 0 0,-1 0-1 0 0,1 0 1 0 0,0 0 0 0 0,0-1-1 0 0,-1 1 1 0 0,1 0 0 0 0,0 0-1 0 0,-1 0 1 0 0,1 0 0 0 0,0 0-1 0 0,0 0 1 0 0,0-1 0 0 0,-1 1-1 0 0,1 0 1 0 0,0 0-1 0 0,0 0 1 0 0,0-1 0 0 0,-1 1-1 0 0,1 0 1 0 0,0 0 0 0 0,0 0-1 0 0,0-1 1 0 0,0 1 0 0 0,-1 0-1 0 0,1-1 1 0 0,0 1 0 0 0,0 0-1 0 0,0 0 1 0 0,0-1-1 0 0,0 1 6 0 0,0-14-433 0 0,6-12-645 0 0,-4 22 884 0 0,1-4 234 0 0,-9 13 250 0 0,2 1-211 0 0,-1 1 0 0 0,1-1 0 0 0,0 1 0 0 0,0 1-79 0 0,0 2 127 0 0,0-1 0 0 0,0 1 0 0 0,1 0 0 0 0,-1 7-127 0 0,4-16-101 0 0,0-1 0 0 0,0 0 0 0 0,0 0 0 0 0,0 0-1 0 0,0 1 1 0 0,0-1 0 0 0,0 0 0 0 0,0 0 0 0 0,0 0 0 0 0,0 1-1 0 0,0-1 1 0 0,0 0 0 0 0,0 0 0 0 0,0 0 0 0 0,0 1 0 0 0,0-1-1 0 0,0 0 1 0 0,0 0 0 0 0,0 0 0 0 0,0 1 0 0 0,1-1 0 0 0,-1 0 0 0 0,0 0-1 0 0,0 0 1 0 0,0 0 0 0 0,0 1 0 0 0,0-1 0 0 0,1 0 0 0 0,-1 0-1 0 0,0 0 1 0 0,0 0 101 0 0,3 0-1688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68"/>
    </inkml:context>
    <inkml:brush xml:id="br0">
      <inkml:brushProperty name="width" value="0.05" units="cm"/>
      <inkml:brushProperty name="height" value="0.05" units="cm"/>
      <inkml:brushProperty name="color" value="#CDCDCD"/>
    </inkml:brush>
  </inkml:definitions>
  <inkml:trace contextRef="#ctx0" brushRef="#br0">107 446 12840 0 0,'0'0'588'0'0,"-12"14"576"0"0,10-13-981 0 0,1 0 0 0 0,-1 0 1 0 0,1 0-1 0 0,0 0 0 0 0,-1 0 1 0 0,1 1-1 0 0,0-1 1 0 0,0 0-1 0 0,0 1 0 0 0,0-1 1 0 0,0 1-1 0 0,0-1 0 0 0,0 1 1 0 0,1 0-1 0 0,-1-1 0 0 0,0 1 1 0 0,1 0-1 0 0,-1 1-183 0 0,-3 9 577 0 0,1-5-26 0 0,-12 26 1512 0 0,1-14-693 0 0,19-25-958 0 0,0 0 0 0 0,-1 0 0 0 0,0-1 0 0 0,0 0-412 0 0,1-2 0 0 0,0 0 0 0 0,1 1 0 0 0,0 0 0 0 0,2-2 0 0 0,53-54 34 0 0,-85 90 92 0 0,3-4 123 0 0,1 2 0 0 0,-17 24-249 0 0,33-43 193 0 0,5-11 106 0 0,6-11 129 0 0,1 4-384 0 0,0 0 1 0 0,1 1-1 0 0,7-8-44 0 0,-4 6 166 0 0,-2 0 1 0 0,6-10-167 0 0,-7 10-94 0 0,9-18-326 0 0,-34 48 816 0 0,-2 12-354 0 0,-2-1 0 0 0,-11 12-42 0 0,6-7 89 0 0,18-22-39 0 0,0 0 0 0 0,-1-1 0 0 0,-1 1 0 0 0,1-2 0 0 0,-3 2-50 0 0,27-35 557 0 0,5-1-575 0 0,1 1-1 0 0,8-5 19 0 0,-1 1-27 0 0,1-5 27 0 0,-21 25-16 0 0,-9 11-22 0 0,-10 18-41 0 0,6-13 68 0 0,-9 11 100 0 0,-13 15-89 0 0,20-26 29 0 0,7-8-8 0 0,11-13 26 0 0,-1 0 0 0 0,-1-1 0 0 0,0-1 0 0 0,1-4-47 0 0,2-2 81 0 0,12-15-81 0 0,-14 21 20 0 0,-1 1 0 0 0,0-1 0 0 0,-1-1 0 0 0,7-15-20 0 0,-18 51 192 0 0,-4-9-192 0 0,0 0 0 0 0,0-1 0 0 0,-1 0 0 0 0,0 0 0 0 0,0 0 0 0 0,-1-1 0 0 0,0-1 0 0 0,-6 6 0 0 0,-7 5 0 0 0,-3 10 0 0 0,56-64 7 0 0,22-15-206 0 0,-17 18-680 0 0,-1-3 879 0 0,-25 25-1847 0 0,-8 8 492 0 0,0 0-12 0 0</inkml:trace>
  <inkml:trace contextRef="#ctx0" brushRef="#br0" timeOffset="1">170 1 6912 0 0,'-1'14'3602'0'0,"1"-13"-3446"0"0,0 0 0 0 0,0 0 0 0 0,0-1 0 0 0,0 1 0 0 0,0 0 0 0 0,0 0-1 0 0,0 0 1 0 0,0 0 0 0 0,0-1 0 0 0,1 1 0 0 0,-1 0 0 0 0,0 0 0 0 0,0 0 0 0 0,1-1 0 0 0,-1 1-1 0 0,1 0 1 0 0,-1-1 0 0 0,1 1 0 0 0,-1 0 0 0 0,1-1 0 0 0,-1 1 0 0 0,1 0 0 0 0,-1-1 0 0 0,1 1-156 0 0,14 11 2441 0 0,-13-11-2138 0 0,0 1-1 0 0,-1-1 1 0 0,1 0 0 0 0,0 1-1 0 0,0 0 1 0 0,-1-1-1 0 0,1 1 1 0 0,-1 0 0 0 0,0-1-1 0 0,1 2-302 0 0,19 30 2409 0 0,15 13-474 0 0,-35-44-1970 0 0,1 0 0 0 0,-1-1 0 0 0,1 1 0 0 0,-1-1 0 0 0,1 1-1 0 0,0-1 1 0 0,-1 0 0 0 0,1 0 0 0 0,0 0 0 0 0,0 0 0 0 0,0 0 0 0 0,0 0-1 0 0,0 0 1 0 0,1 0 35 0 0,-3-1-86 0 0,-1 0 0 0 0,1 0 0 0 0,0 0 0 0 0,0 0 0 0 0,0 0 0 0 0,0 0 0 0 0,0 0 0 0 0,0 0 0 0 0,0 0 0 0 0,0 0 0 0 0,0 0 0 0 0,0 0 0 0 0,0 0 0 0 0,0 0 0 0 0,0 0 0 0 0,-1 0 0 0 0,1 0 0 0 0,0 0 0 0 0,0 1 0 0 0,0-1 0 0 0,0 0 0 0 0,0 0 0 0 0,0 0 0 0 0,0 0 0 0 0,0 0 0 0 0,0 0 0 0 0,0 0 0 0 0,0 0 0 0 0,0 0 0 0 0,0 0 0 0 0,0 0 0 0 0,0 0 0 0 0,0 1 86 0 0,-3-2-7505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70"/>
    </inkml:context>
    <inkml:brush xml:id="br0">
      <inkml:brushProperty name="width" value="0.05" units="cm"/>
      <inkml:brushProperty name="height" value="0.05" units="cm"/>
      <inkml:brushProperty name="color" value="#CDCDCD"/>
    </inkml:brush>
  </inkml:definitions>
  <inkml:trace contextRef="#ctx0" brushRef="#br0">40 5 2760 0 0,'-6'-4'1022'0'0,"5"3"832"0"0,3 4-1058 0 0,-1-3-628 0 0,-1 0 57 0 0,0 0 240 0 0,0 0 102 0 0,0 0 17 0 0,0 0 9 0 0,0 0 13 0 0,0 0 2 0 0,0 0 0 0 0,0 0-26 0 0,0 0-104 0 0,0 0-44 0 0,-2 3 2649 0 0,1-3-3085 0 0,1 0 0 0 0,0 0 0 0 0,0 0-1 0 0,0 0 1 0 0,0 0 0 0 0,0 0 0 0 0,0 1 0 0 0,-1-1-1 0 0,1 0 1 0 0,0 0 0 0 0,0 0 0 0 0,0 0-1 0 0,0 0 1 0 0,0 0 0 0 0,0 0 0 0 0,0 1 0 0 0,0-1-1 0 0,0 0 1 0 0,0 0 0 0 0,0 0 0 0 0,-1 0-1 0 0,1 1 1 0 0,0-1 0 0 0,0 0 0 0 0,0 0 0 0 0,0 0-1 0 0,0 0 1 0 0,0 0 0 0 0,0 1 0 0 0,0-1-1 0 0,0 0 1 0 0,1 0 0 0 0,-1 0 0 0 0,0 0 0 0 0,0 0-1 0 0,0 1 1 0 0,0-1 0 0 0,0 0 0 0 0,0 0-1 0 0,0 0 1 0 0,0 0 0 0 0,0 0 0 0 0,0 0 0 0 0,1 1 2 0 0,-1 0 94 0 0,0 0 0 0 0,0 1 0 0 0,1-1 1 0 0,-1 0-1 0 0,0 1 0 0 0,0-1 1 0 0,0 0-1 0 0,0 1 0 0 0,-1-1 1 0 0,1 0-1 0 0,0 1 0 0 0,-1 0-94 0 0,0 6 752 0 0,1-7-658 0 0,-6 21 1840 0 0,1-7-425 0 0,0 4-786 0 0,4-18-652 0 0,1-1 294 0 0,0 0 122 0 0,0 0 22 0 0,0 0-97 0 0,0 0-418 0 0,0 0-180 0 0,0 0-35 0 0,0 0 52 0 0,0 0 257 0 0,0 0 116 0 0,0 0 20 0 0,-1-16-36 0 0,12-21-2106 0 0,-34 92 1918 0 0,28-64 0 0 0,1 0 0 0 0,0 0 0 0 0,4-4 0 0 0,-8 12 0 0 0,-1 0 0 0 0,1 1-3 0 0,-3 4 11 0 0,-2 4-66 0 0,11-5 38 0 0,1 0 0 0 0,-1 0 1 0 0,1-1-1 0 0,-1 0 0 0 0,1 0 0 0 0,3 0 20 0 0,-31-2 2156 0 0,19 0-2156 0 0,-1 0 0 0 0,0 0 0 0 0,1 0 0 0 0,-1 0 0 0 0,1 0 0 0 0,-1-1 0 0 0,0 1 0 0 0,1 0 0 0 0,-1 0 0 0 0,1 0 0 0 0,-1-1 0 0 0,1 1 0 0 0,-1 0 0 0 0,1-1 0 0 0,-1 1 0 0 0,1-1 0 0 0,-1 1 0 0 0,1 0 0 0 0,-1-1 0 0 0,1 1 0 0 0,0-1 0 0 0,-1 1 0 0 0,1-1 0 0 0,0 0 0 0 0,-1 1 0 0 0,1-1 0 0 0,0 1 0 0 0,0-1 0 0 0,-1 1 0 0 0,1-1 0 0 0,0 0 0 0 0,0 1 0 0 0,0-1 0 0 0,0 1 0 0 0,0-1 0 0 0,0 0 0 0 0,0 1 0 0 0,0-1 0 0 0,0 0 0 0 0,0 1 0 0 0,0-1 0 0 0,1 0 0 0 0,-1 1 0 0 0,1 0 0 0 0,0-1 0 0 0,0 1 0 0 0,0 0 0 0 0,-1 0 0 0 0,1 0 0 0 0,0 0 0 0 0,0 0 0 0 0,0 0 0 0 0,-1 0 0 0 0,1 0 0 0 0,0 0 0 0 0,0 0 0 0 0,0 0 0 0 0,0 0 0 0 0,-1 1 0 0 0,1-1 0 0 0,0 0 0 0 0,0 0 0 0 0,-1 1 0 0 0,1-1 0 0 0,0 1 0 0 0,0-1 0 0 0,31 11 76 0 0,-32-11-41 0 0,-1 0-38 0 0,-1 0 0 0 0,0 0 1 0 0,0 0-1 0 0,1 0 0 0 0,-1 0 0 0 0,0 0 0 0 0,1-1 1 0 0,-1 1-1 0 0,1 0 0 0 0,-1-1 0 0 0,-1 0 3 0 0,2 0 0 0 0,2 1 0 0 0,0-1 0 0 0,0 1 0 0 0,1 0 0 0 0,-1 0 0 0 0,0 0 0 0 0,0 0 0 0 0,0 0 0 0 0,0 0 0 0 0,0 0 0 0 0,0 0 0 0 0,1 0 0 0 0,-1 1 0 0 0,0-1 0 0 0,1 0 0 0 0,-2 0 0 0 0,1 0 0 0 0,-1 0 0 0 0,1 0 0 0 0,0 0 0 0 0,-1 0 0 0 0,1 0 0 0 0,-1 0 0 0 0,1 1 0 0 0,0-1 0 0 0,-1 0 0 0 0,1 0 0 0 0,-1 0 0 0 0,1 1 0 0 0,-1-1 0 0 0,1 0 0 0 0,-1 1 0 0 0,1-1 0 0 0,-1 0 0 0 0,1 1 0 0 0,-1-1 0 0 0,0 1 0 0 0,1-1 0 0 0,-1 0 0 0 0,0 1 0 0 0,1-1 0 0 0,-1 1 0 0 0,0-1 0 0 0,1 1 0 0 0,-1-1 0 0 0,0 1 0 0 0,0 2-1714 0 0,0-3-6115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8.967"/>
    </inkml:context>
    <inkml:brush xml:id="br0">
      <inkml:brushProperty name="width" value="0.1" units="cm"/>
      <inkml:brushProperty name="height" value="0.1" units="cm"/>
      <inkml:brushProperty name="color" value="#CDCDCD"/>
    </inkml:brush>
  </inkml:definitions>
  <inkml:trace contextRef="#ctx0" brushRef="#br0">0 0 8120 0 0,'0'0'366'0'0,"0"0"1"0"0,0 0-138 0 0,0 0 290 0 0,0 0 154 0 0,0 0 30 0 0,0 0 10 0 0,0 0 13 0 0,0 0 2 0 0,0 0 0 0 0,0 0-44 0 0,0 0-184 0 0,0 0-79 0 0,0 0-18 0 0,0 0-27 0 0,0 0-101 0 0,0 0-40 0 0,0 0-10 0 0,0 0 13 0 0,0 0 55 0 0,0 0 24 0 0,11 14 1689 0 0,-9-11-1663 0 0,0 1 0 0 0,0-1 0 0 0,-1 1 0 0 0,1-1 0 0 0,-1 1 0 0 0,0 0 0 0 0,0-1 0 0 0,0 2-343 0 0,4 13 925 0 0,13 28 742 0 0,6 4-1667 0 0,-14-28 18 0 0,-6-15 104 0 0,-6-11 743 0 0,-5-16 96 0 0,2 1-862 0 0,0 0 0 0 0,-2 0 0 0 0,0 0 0 0 0,-4-6-99 0 0,17 40-80 0 0,0 0 1 0 0,-2 1-1 0 0,1 1 80 0 0,14 45-233 0 0,43 82 433 0 0,-57-134-55 0 0,-8-14 175 0 0,-7-18 163 0 0,-10-25-434 0 0,8 20-4 0 0,1-1 1 0 0,-1-8-46 0 0,12 34 1 0 0,-1 0-2 0 0,1 1-1 0 0,-1 0 1 0 0,1-1-1 0 0,0 1 1 0 0,-1 0 0 0 0,1-1-1 0 0,0 1 1 0 0,0-1-1 0 0,0 1 1 0 0,0-1 0 0 0,0 1-1 0 0,0-1 2 0 0,2 0-77 0 0,-2 2 71 0 0,1 0 1 0 0,-1 0-1 0 0,0 0 1 0 0,1 0-1 0 0,-1 0 1 0 0,1 0-1 0 0,-1 0 1 0 0,0 0-1 0 0,1 1 1 0 0,-1-1-1 0 0,1 0 1 0 0,-1 0-1 0 0,0 0 1 0 0,1 0-1 0 0,-1 0 0 0 0,0 1 1 0 0,1-1-1 0 0,-1 0 1 0 0,0 0-1 0 0,1 1 1 0 0,-1-1-1 0 0,0 0 1 0 0,0 1-1 0 0,1-1 1 0 0,-1 0-1 0 0,0 1 1 0 0,0-1-1 0 0,0 0 1 0 0,1 1-1 0 0,-1-1 1 0 0,0 0-1 0 0,0 1 1 0 0,0-1 5 0 0,8 14-162 0 0,-8-13 159 0 0,15 32 94 0 0,3 16-91 0 0,-4-12 98 0 0,3 5-98 0 0,-9-22 82 0 0,-7-20 10 0 0,-1 0-16 0 0,0 0-11 0 0,-3-12 351 0 0,-11-32-167 0 0,-4-29-249 0 0,7 25 7 0 0,10 40-7 0 0,1 7-1 0 0,0 0 0 0 0,0-1 0 0 0,0 1 0 0 0,-1 0 0 0 0,1-1 0 0 0,0 1-1 0 0,0 0 1 0 0,-1 0 0 0 0,1-1 0 0 0,-1 1 0 0 0,0-1 1 0 0,17 32-101 0 0,-2 1 0 0 0,-1 0 0 0 0,3 14 101 0 0,11 26 120 0 0,-13-27 147 0 0,-14-44-199 0 0,0 0 12 0 0,0 0-12 0 0,0 0-4 0 0,0 0 5 0 0,0-5-14 0 0,-1-1 1 0 0,0 1-1 0 0,0 0 0 0 0,-1 0 0 0 0,0 0 0 0 0,-1-2-55 0 0,-3-14 120 0 0,-28-138-56 0 0,59 233-512 0 0,-9-21 490 0 0,-7-20 32 0 0,2-1 0 0 0,1-1 0 0 0,15 30-74 0 0,-19-44 233 0 0,-7-15-30 0 0,-4-11-70 0 0,2 7-126 0 0,-10-29-192 0 0,-7-18-66 0 0,2 0-1 0 0,-6-41 252 0 0,17 74-16 0 0,19 39 16 0 0,10 35 0 0 0,7 13 0 0 0,-8-20-8 0 0,2 11 8 0 0,-4-8 72 0 0,-37-118 1051 0 0,0-1-350 0 0,-15-45-773 0 0,29 101-112 0 0,7 16-137 0 0,6 17-137 0 0,57 190 1133 0 0,-60-188-745 0 0,30 73 12 0 0,-59-144-14 0 0,8 5 0 0 0,1 1 0 0 0,3-1 0 0 0,-5-35 0 0 0,14 74 0 0 0,0 1 0 0 0,0-1 0 0 0,0 0 0 0 0,0 0 0 0 0,0 0 0 0 0,0 0 0 0 0,0 1 0 0 0,0-1 0 0 0,0 0 0 0 0,0 0 0 0 0,0 0 0 0 0,0 0 0 0 0,0 1 0 0 0,1-1 0 0 0,-1-1 0 0 0,6 9 0 0 0,6 22 0 0 0,3 17-588 0 0,2 22 588 0 0,-9-33 381 0 0,16 42-182 0 0,-23-75-214 0 0,-1-2-57 0 0,-5-11 83 0 0,1 0 0 0 0,1 0 0 0 0,0-1 0 0 0,-2-11-11 0 0,-2-10-21 0 0,4 16 5 0 0,0 0 0 0 0,1-1 0 0 0,1 1 0 0 0,1-9 16 0 0,1 13 16 0 0,10 29-184 0 0,8 24 140 0 0,-2 0 0 0 0,8 29 28 0 0,-22-58 73 0 0,-3-10 110 0 0,-2-7-47 0 0,-16-61-59 0 0,-8-29-33 0 0,26 94-53 0 0,-2-12-108 0 0,3 12 27 0 0,5 8-19 0 0,5 12 75 0 0,0 0 1 0 0,-2 1-1 0 0,1 2 34 0 0,9 19-31 0 0,-3-8 42 0 0,-19-55 471 0 0,-13-22-476 0 0,-2 2-1 0 0,-23-42-5 0 0,22 40-16 0 0,18 45-61 0 0,15 14-110 0 0,-3 0 177 0 0,0 1-1 0 0,3 7 11 0 0,-6-9-46 0 0,1 0-1 0 0,1 0 1 0 0,7 7 46 0 0,6 3 0 0 0,-7-7 0 0 0,13 15 0 0 0,-28-30 12 0 0,0 0 49 0 0,-13-8 294 0 0,-44-55-343 0 0,35 36-16 0 0,-2 2 0 0 0,-6-5 4 0 0,14 15-213 0 0,14 11 62 0 0,10 10 70 0 0,-3-2 66 0 0,0 0 0 0 0,0 1 1 0 0,-1 0-1 0 0,0 0 0 0 0,0 1 1 0 0,4 6 14 0 0,-5-6-12 0 0,2 0 0 0 0,-1 0 0 0 0,1 0 1 0 0,0-1-1 0 0,3 4 12 0 0,-3-6 2 0 0,-2-1 7 0 0,-1 0-1 0 0,1 0 1 0 0,0 1-1 0 0,-1-1 1 0 0,0 1-1 0 0,1 2-8 0 0,-2-4 2 0 0,0 0-1 0 0,0 0 0 0 0,0 0 1 0 0,0 0-1 0 0,0-1 0 0 0,1 1 0 0 0,-1-1 1 0 0,0 1-1 0 0,1-1-1 0 0,-1 0 0 0 0,-1-1 0 0 0,0 1 0 0 0,0-1 0 0 0,1 1 0 0 0,-1 0 0 0 0,0-1 0 0 0,0 1 0 0 0,0 0 0 0 0,0 0 0 0 0,0 0 0 0 0,0 0 0 0 0,0 0 0 0 0,0 0 0 0 0,0 0-1 0 0,0 0 1 0 0,-1 0 0 0 0,1 0 0 0 0,0 1 0 0 0,-1-1 0 0 0,1 0 0 0 0,-1 0 0 0 0,1 1 0 0 0,-1-1 0 0 0,0 0 0 0 0,1 1 0 0 0,-1-1 0 0 0,0 1 0 0 0,0-1 0 0 0,0 1 0 0 0,1 23 131 0 0,-1-25-124 0 0,0 1 1 0 0,-1-1 0 0 0,1 0-1 0 0,0 1 1 0 0,0-1 0 0 0,-1 0-1 0 0,1 1 1 0 0,0-1 0 0 0,0 0-1 0 0,-1 0 1 0 0,1 1 0 0 0,0-1-1 0 0,-1 0 1 0 0,1 0 0 0 0,0 0 0 0 0,-1 0-1 0 0,1 1 1 0 0,0-1 0 0 0,-1 0-1 0 0,1 0 1 0 0,0 0 0 0 0,-1 0-1 0 0,1 0 1 0 0,-1 0 0 0 0,1 0-1 0 0,0 0 1 0 0,-1 0 0 0 0,1 0-1 0 0,0 0 1 0 0,-1 0 0 0 0,1 0-1 0 0,-1 0 1 0 0,1 0 0 0 0,0 0-1 0 0,-1-1-7 0 0,-13-1 233 0 0,14 1-241 0 0,-1 1 0 0 0,0-1-1 0 0,0 0 1 0 0,0 1 0 0 0,0-1-1 0 0,0 0 1 0 0,1 0 0 0 0,-1 1 0 0 0,0-1-1 0 0,1 0 1 0 0,-1 0 0 0 0,0 0 0 0 0,1 0-1 0 0,-1 0 1 0 0,1 0 0 0 0,0 0 0 0 0,-1 0-1 0 0,1 0 1 0 0,0 0 0 0 0,0 0 0 0 0,-1 0-1 0 0,1 0 1 0 0,0 0 0 0 0,0 0 0 0 0,0-1-1 0 0,0 1 1 0 0,0 0 0 0 0,1 0 0 0 0,-1 0-1 0 0,0 0 1 0 0,0 0 0 0 0,1 0 0 0 0,-1 0-1 0 0,1 0 9 0 0,-1-2-21 0 0,1 1-1 0 0,0 0 1 0 0,0-1-1 0 0,0 1 1 0 0,0 0 0 0 0,0 0-1 0 0,0 0 1 0 0,0 0-1 0 0,1 0 1 0 0,-1 0-1 0 0,1 0 1 0 0,0 0-1 0 0,0 0 1 0 0,1-1 21 0 0,-2 3-9 0 0,-1-1 1 0 0,1 1 0 0 0,0-1 0 0 0,-1 1-1 0 0,1 0 1 0 0,0-1 0 0 0,0 1 0 0 0,-1 0-1 0 0,1 0 1 0 0,0-1 0 0 0,0 1-1 0 0,0 0 1 0 0,-1 0 0 0 0,1 0 0 0 0,0 0-1 0 0,0 0 1 0 0,0 0 0 0 0,0 0 0 0 0,-1 0-1 0 0,1 0 1 0 0,0 1 0 0 0,0-1-1 0 0,0 0 1 0 0,-1 0 0 0 0,1 1 0 0 0,0-1-1 0 0,0 0 1 0 0,-1 1 0 0 0,1-1 0 0 0,0 1-1 0 0,-1-1 1 0 0,1 1 0 0 0,0-1-1 0 0,-1 1 1 0 0,1 0 0 0 0,-1-1 0 0 0,1 1-1 0 0,-1 0 1 0 0,1-1 0 0 0,-1 2 8 0 0,1-1 5 0 0,0 1 0 0 0,-1 0 0 0 0,1 0 0 0 0,-1-1 0 0 0,0 1 0 0 0,1 0 0 0 0,-1 0 0 0 0,0 0 0 0 0,0-1 0 0 0,0 1 0 0 0,0 0 0 0 0,-1 0 1 0 0,1 0-1 0 0,0 0 0 0 0,-1-1 0 0 0,1 1 0 0 0,-1 0 0 0 0,0 0-5 0 0,-2 4 74 0 0,0 0 1 0 0,-1 0-1 0 0,0-1 1 0 0,0 1-1 0 0,-1 0-74 0 0,4-4 28 0 0,-1 0-1 0 0,0 0 0 0 0,0 0 0 0 0,-1 0 0 0 0,1 0 0 0 0,0 0 0 0 0,-1-1 0 0 0,1 1 1 0 0,-1-1-1 0 0,1 1 0 0 0,-1-1 0 0 0,1 0 0 0 0,-2 0-27 0 0,15-20-148 0 0,-10 16 141 0 0,1 1 0 0 0,0 0 1 0 0,1 0-1 0 0,-1 0 0 0 0,0 0 0 0 0,1 0 0 0 0,-1 0 1 0 0,1 1-1 0 0,-1-1 0 0 0,1 1 0 0 0,0-1 1 0 0,-1 1-1 0 0,1 0 0 0 0,0 0 0 0 0,0 1 0 0 0,0-1 1 0 0,0 0-1 0 0,0 1 0 0 0,0 0 0 0 0,0 0 0 0 0,1 0 7 0 0,-4 0-2 0 0,0 0-1 0 0,1 0 1 0 0,-1 0-1 0 0,0 0 1 0 0,0 0-1 0 0,1 0 0 0 0,-1 0 1 0 0,0 1-1 0 0,0-1 1 0 0,1 0-1 0 0,-1 0 1 0 0,0 0-1 0 0,0 1 1 0 0,1-1-1 0 0,-1 0 0 0 0,0 0 1 0 0,0 0-1 0 0,0 1 1 0 0,0-1-1 0 0,0 0 1 0 0,1 0-1 0 0,-1 1 1 0 0,0-1-1 0 0,0 0 1 0 0,0 1-1 0 0,0-1 0 0 0,0 0 1 0 0,0 0-1 0 0,0 1 1 0 0,0-1-1 0 0,0 0 1 0 0,0 1-1 0 0,0-1 1 0 0,0 0-1 0 0,0 0 0 0 0,0 1 1 0 0,0-1-1 0 0,0 0 1 0 0,0 1-1 0 0,-1-1 1 0 0,1 0-1 0 0,0 0 1 0 0,0 1-1 0 0,0-1 0 0 0,0 0 1 0 0,0 0-1 0 0,-1 0 1 0 0,1 1-1 0 0,0-1 3 0 0,-7 13 52 0 0,1-7-6 0 0,1-1 1 0 0,-1 1-1 0 0,0-1 1 0 0,-1 0-1 0 0,1-1 1 0 0,-1 0-1 0 0,0 0 1 0 0,0 0-1 0 0,-1-1 0 0 0,0 1-46 0 0,0-1 60 0 0,-2 0-80 0 0,11-8-56 0 0,15-9-44 0 0,-8 9 101 0 0,-1 1 0 0 0,1 0-1 0 0,0 1 1 0 0,0-1 0 0 0,0 2 0 0 0,0-1 0 0 0,1 1-1 0 0,-1 0 1 0 0,1 1 0 0 0,3 0 19 0 0,-12 1 1 0 0,0 0 0 0 0,0 0 0 0 0,1 0 0 0 0,-1 0 0 0 0,0 0 0 0 0,0 0 0 0 0,0 0 0 0 0,0 0 0 0 0,0 0 0 0 0,1 0 0 0 0,-1 0 0 0 0,0 0 0 0 0,0 0 0 0 0,0 1 1 0 0,0-1-1 0 0,0 0 0 0 0,0 0 0 0 0,0 0 0 0 0,0 0 0 0 0,1 0 0 0 0,-1 0 0 0 0,0 1 0 0 0,0-1 0 0 0,0 0 0 0 0,0 0 0 0 0,0 0 0 0 0,0 0 0 0 0,0 0 0 0 0,0 1 0 0 0,0-1 0 0 0,0 0 0 0 0,0 0 0 0 0,0 0 0 0 0,0 0 0 0 0,0 0 0 0 0,0 1 0 0 0,0-1 0 0 0,0 0 0 0 0,0 0 0 0 0,0 0 0 0 0,0 0 0 0 0,0 0 0 0 0,0 1 0 0 0,0-1 0 0 0,-1 0 0 0 0,1 0 1 0 0,0 0-1 0 0,0 0 0 0 0,0 0 0 0 0,0 0 0 0 0,0 0 0 0 0,0 1 0 0 0,0-1 0 0 0,0 0 0 0 0,-1 0 0 0 0,1 0 0 0 0,0 0 0 0 0,0 0 0 0 0,0 0 0 0 0,0 0-1 0 0,-6 7 88 0 0,6-7-86 0 0,-9 7 34 0 0,0 0 0 0 0,0-1 0 0 0,0 0 0 0 0,-1 0 0 0 0,0-1 0 0 0,0-1 0 0 0,0 0 0 0 0,-5 1-36 0 0,6-3-34 0 0,15-8-43 0 0,13-7-49 0 0,50-19 62 0 0,-88 50 314 0 0,-75 36-187 0 0,113-69-259 0 0,-7 8 170 0 0,1 0 1 0 0,0 0-1 0 0,0 1 1 0 0,1 1-1 0 0,7-2 26 0 0,-15 7-6 0 0,-6 1 56 0 0,-6 6 93 0 0,2-4-117 0 0,-20 16 28 0 0,-17 11-54 0 0,-6 4 21 0 0,102-68-142 0 0,-22 15-62 0 0,26-20 183 0 0,-36 24 155 0 0,-23 15-153 0 0,0 0 0 0 0,0 0 0 0 0,0 0 1 0 0,0 0-1 0 0,0 0 0 0 0,0 0 0 0 0,0 0 0 0 0,0 0 0 0 0,0 0 0 0 0,0 0 0 0 0,0 0 0 0 0,0 0 0 0 0,0 0 0 0 0,0 0 0 0 0,0 0 0 0 0,0 0 0 0 0,0 1 0 0 0,0-1 0 0 0,0 0 0 0 0,0 0 0 0 0,0 0 0 0 0,0 0 0 0 0,1 0 0 0 0,-1 0 0 0 0,0 0 1 0 0,0 0-1 0 0,0 0 0 0 0,0 0 0 0 0,0 0 0 0 0,0 0 0 0 0,0 0 0 0 0,0 0 0 0 0,0 0 0 0 0,0 0 0 0 0,0 0 0 0 0,0 0 0 0 0,0 0 0 0 0,0 0 0 0 0,0 0 0 0 0,0 0 0 0 0,0 0 0 0 0,1 0 0 0 0,-1 0 0 0 0,0 0 0 0 0,0 0 0 0 0,0 0 0 0 0,0 0 1 0 0,0 0-1 0 0,0 0 0 0 0,0 0 0 0 0,0 0 0 0 0,0 0 0 0 0,0 0 0 0 0,0 0 0 0 0,0 0-2 0 0,-10 12 63 0 0,-18 19 0 0 0,1-3 95 0 0,-8 14-158 0 0,35-42-1 0 0,-1 0 1 0 0,1 1-1 0 0,0-1 0 0 0,-1 1 1 0 0,1-1-1 0 0,0 1 0 0 0,-1-1 1 0 0,1 1-1 0 0,0-1 0 0 0,-1 1 1 0 0,1-1-1 0 0,0 1 0 0 0,0-1 0 0 0,0 1 1 0 0,0-1-1 0 0,0 1 0 0 0,0 0 1 0 0,0 0 0 0 0,6-1-29 0 0,9-6-30 0 0,0-5 35 0 0,0 0 0 0 0,0-2 1 0 0,0-1 23 0 0,-1 1-18 0 0,1 0 1 0 0,0 2-1 0 0,1-1 18 0 0,-34 40 341 0 0,-76 80-18 0 0,69-80-323 0 0,39-41-72 0 0,0-1 0 0 0,-1 0 1 0 0,9-14 71 0 0,-5 8-93 0 0,0 0 1 0 0,10-8 92 0 0,-26 28 13 0 0,-19 18 65 0 0,1 1-1 0 0,1 1 0 0 0,0 1 1 0 0,2 0-1 0 0,-2 5-77 0 0,14-21-12 0 0,3-5-18 0 0,9-9-64 0 0,13-17-42 0 0,5-7 28 0 0,-16 21 34 0 0,-11 13 49 0 0,-3 5 16 0 0,-8 14 69 0 0,-2-1 1 0 0,0 0-1 0 0,-14 17-60 0 0,19-29-54 0 0,6-6-181 0 0,3-6-96 0 0,8-13 826 0 0,-6 13-488 0 0,-1-1 0 0 0,1 0 0 0 0,-1 1 0 0 0,-1-1 1 0 0,1 0-1 0 0,-1-1-7 0 0,-2 7 53 0 0,-2 1-37 0 0,1 0 0 0 0,-1 0 0 0 0,0 0 0 0 0,1 0 0 0 0,-1 0 0 0 0,1 0 0 0 0,0 1 0 0 0,-2 0-16 0 0,-15 30 0 0 0,15-26 0 0 0,0 0 0 0 0,0 0 0 0 0,-1-1 0 0 0,1 1 0 0 0,-2 0 0 0 0,3-5 0 0 0,2-1-4 0 0,0 0 1 0 0,0 1-1 0 0,0-1 0 0 0,0 0 0 0 0,-1 0 1 0 0,1 0-1 0 0,0 0 0 0 0,0 0 1 0 0,0 0-1 0 0,-1 0 0 0 0,1 1 0 0 0,0-1 1 0 0,0 0-1 0 0,0 0 0 0 0,-1 0 0 0 0,1 0 1 0 0,0 0-1 0 0,0 0 0 0 0,0 0 1 0 0,-1 0-1 0 0,1 0 0 0 0,0 0 0 0 0,0 0 1 0 0,0 0-1 0 0,-1 0 0 0 0,1 0 1 0 0,0 0-1 0 0,0-1 0 0 0,0 1 0 0 0,-1 0 1 0 0,1 0-1 0 0,0 0 0 0 0,0 0 1 0 0,0 0-1 0 0,0 0 0 0 0,-1 0 0 0 0,1-1 1 0 0,0 1-1 0 0,0 0 0 0 0,0 0 0 0 0,0 0 1 0 0,0 0-1 0 0,0-1 0 0 0,-1 1 1 0 0,1 0-1 0 0,0 0 0 0 0,0 0 0 0 0,0-1 1 0 0,0 1-1 0 0,0 0 0 0 0,0 0 1 0 0,0 0-1 0 0,0-1 0 0 0,0 1 0 0 0,0 0 1 0 0,0 0-1 0 0,0 0 0 0 0,0-1 0 0 0,0 1 1 0 0,0 0-1 0 0,0 0 0 0 0,0 0 1 0 0,0-1-1 0 0,0 1 0 0 0,0 0 4 0 0,2-12-1553 0 0,-1 7 207 0 0,0-2-57 0 0</inkml:trace>
  <inkml:trace contextRef="#ctx0" brushRef="#br0" timeOffset="1">581 914 12440 0 0,'-11'3'1590'0'0,"10"-2"-1005"0"0,0-1 1 0 0,1 1-1 0 0,-1-1 0 0 0,0 1 1 0 0,0-1-1 0 0,0 1 1 0 0,1-1-1 0 0,-1 1 0 0 0,0 0 1 0 0,1 0-1 0 0,-1-1 0 0 0,0 1 1 0 0,1 0-1 0 0,-1 0 0 0 0,1 0 1 0 0,-1-1-1 0 0,1 1 0 0 0,0 0 1 0 0,-1 0-586 0 0,-1 15 454 0 0,2-3 354 0 0,0-8 225 0 0,1-15-633 0 0,0 5-388 0 0,7-38 141 0 0,-7 39-140 0 0,0-1-1 0 0,1 1 0 0 0,-1 0 1 0 0,1 0-1 0 0,0 0 0 0 0,0 0 1 0 0,0 0-1 0 0,3-2-12 0 0,-4 4-11 0 0,0 24 150 0 0,-1-21-107 0 0,0 4 121 0 0,-1-1 1 0 0,1 1-1 0 0,-1-1 1 0 0,0 1-1 0 0,0-1 1 0 0,0 0-1 0 0,-1 1 1 0 0,1-1-1 0 0,-1 0 1 0 0,-1 1-154 0 0,12-21-2036 0 0,-6 9 1049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3T16:08:59.071"/>
    </inkml:context>
    <inkml:brush xml:id="br0">
      <inkml:brushProperty name="width" value="0.05" units="cm"/>
      <inkml:brushProperty name="height" value="0.05" units="cm"/>
      <inkml:brushProperty name="color" value="#CDCDCD"/>
    </inkml:brush>
  </inkml:definitions>
  <inkml:trace contextRef="#ctx0" brushRef="#br0">51 75 4608,'0'0'208,"0"0"67,-1-1 15296,-2-1-7906,-1 0-5567,-5-4-5650,7 5 5438,1 1-1893,0-1 0,0 1 0,1-1 0,-1 1-1,0-1 1,0 1 0,1-1 0,-1 1 0,0-1 0,1 0 0,-1 1-1,1-1 1,-1 0 0,1 0 0,-1 0 0,1 1 0,-1-1 0,1 0-1,0 0 1,-1 0 0,1 0 0,0 0 7,1-21-4288,0 8-4240,-1 12 2390</inkml:trace>
  <inkml:trace contextRef="#ctx0" brushRef="#br0" timeOffset="1">10 1 9216,'0'0'816,"-1"2"-656,-1-2-160,0 1 0,2-1 1768,-1 1 320,1-1 64,0 0 15,0 0-1271,0 0-248,0 0-48,0 0-16,0 0-416,0 0-80,-1-1-24,0 0-5759,0-2-1161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73"/>
    </inkml:context>
    <inkml:brush xml:id="br0">
      <inkml:brushProperty name="width" value="0.05" units="cm"/>
      <inkml:brushProperty name="height" value="0.05" units="cm"/>
      <inkml:brushProperty name="color" value="#CDCDCD"/>
    </inkml:brush>
  </inkml:definitions>
  <inkml:trace contextRef="#ctx0" brushRef="#br0">47 97 3224 0 0,'0'2'1096'0'0,"1"-1"0"0"0,0 1 0 0 0,-1-1 1 0 0,0 1-1 0 0,1 0 0 0 0,-1-1 0 0 0,0 1 0 0 0,0 0 1 0 0,0 0-1 0 0,0-1 0 0 0,0 1 0 0 0,0 1-1096 0 0,-7 22 7193 0 0,1 0-6162 0 0,6-20-768 0 0,-3 21 1359 0 0,-1-1-1 0 0,-2 5-1621 0 0,-2-12 492 0 0,7-15-431 0 0,0 0 1 0 0,-1-1 0 0 0,1 1-1 0 0,0 0 1 0 0,0 0-1 0 0,0 0 1 0 0,0 3-62 0 0,-1 32 513 0 0,1 0 0 0 0,3 17-513 0 0,0 14 358 0 0,4-39-219 0 0,-6-30-86 0 0,0 0 11 0 0,0 0 0 0 0,0 0 0 0 0,0 0 0 0 0,-3-19 719 0 0,0-14-1288 0 0,-1-19-61 0 0,2-6 566 0 0,1 29-95 0 0,1 29 23 0 0,3 18-145 0 0,2 14 217 0 0,-2-12 0 0 0,0-1 0 0 0,1 0 0 0 0,1-1 0 0 0,1 1 0 0 0,6 11 0 0 0,4-2 75 0 0,-16-27-21 0 0,0-1 21 0 0,0 0 17 0 0,0 0 33 0 0,0-9-72 0 0,-1 0-1 0 0,-1 0 1 0 0,1 0 0 0 0,-2 0-1 0 0,1 1 1 0 0,-2-4-53 0 0,-6-24 87 0 0,9 25-179 0 0,5 13-121 0 0,10 17-189 0 0,-12-16 377 0 0,21 44-24 0 0,-23-47 103 0 0,0 0 21 0 0,0 0 12 0 0,0 0-18 0 0,-10-21 299 0 0,7 15-320 0 0,0-3 192 0 0,0 0 0 0 0,-1 0 0 0 0,-3-5-240 0 0,7 14-175 0 0,8 15-815 0 0,5 13 284 0 0,-12-26-519 0 0</inkml:trace>
  <inkml:trace contextRef="#ctx0" brushRef="#br0" timeOffset="1">19 258 6912 0 0,'13'-30'10871'0'0,"-14"22"-9537"0"0,1 8-1297 0 0,0-1 1 0 0,-1 1 0 0 0,1 0 0 0 0,0-1-1 0 0,0 1 1 0 0,0 0 0 0 0,0 0 0 0 0,0-1-1 0 0,-1 1 1 0 0,1 0 0 0 0,0-1 0 0 0,0 1-1 0 0,0 0 1 0 0,0-1 0 0 0,0 1 0 0 0,0 0-1 0 0,0-1 1 0 0,0 1 0 0 0,0 0 0 0 0,0-1 0 0 0,0 1-1 0 0,0 0 1 0 0,1-1 0 0 0,-1 1 0 0 0,0 0-1 0 0,0-1 1 0 0,0 1 0 0 0,0 0 0 0 0,0 0-1 0 0,1-1 1 0 0,-1 1 0 0 0,0 0 0 0 0,0 0-1 0 0,1-1 1 0 0,-1 1 0 0 0,0 0 0 0 0,0 0-1 0 0,1 0 1 0 0,-1-1 0 0 0,0 1 0 0 0,0 0 0 0 0,1 0-1 0 0,-1 0 1 0 0,0 0 0 0 0,1 0 0 0 0,-1 0-1 0 0,1-1-37 0 0,-1 1 48 0 0,1 0 0 0 0,-1 0 0 0 0,1 0 0 0 0,-1 0 0 0 0,0 0 0 0 0,1 0 0 0 0,-1-1 0 0 0,1 1 0 0 0,-1 0 0 0 0,1 0 0 0 0,-1-1 0 0 0,0 1 0 0 0,1 0 0 0 0,-1 0 0 0 0,0-1 0 0 0,1 1 0 0 0,-1-1 0 0 0,0 1 0 0 0,1 0 0 0 0,-1-1 0 0 0,0 1 0 0 0,0-1-1 0 0,1 1 1 0 0,-1 0 0 0 0,0-1 0 0 0,0 1 0 0 0,0-1 0 0 0,0 1 0 0 0,1-1 0 0 0,-1 1 0 0 0,0-1 0 0 0,0 1 0 0 0,0-1 0 0 0,0 0-48 0 0,1-7 1232 0 0,-1 7-1185 0 0,1 1 0 0 0,-1-1 0 0 0,0 0 0 0 0,0 1 0 0 0,1-1 0 0 0,-1 1 0 0 0,0 0 0 0 0,1-1 0 0 0,-1 1 0 0 0,1-1 0 0 0,-1 1 0 0 0,1-1 0 0 0,-1 1 0 0 0,1 0 0 0 0,-1 0 0 0 0,1-1 0 0 0,0 1-47 0 0,-1 0 32 0 0,1-1 1 0 0,-1 1 0 0 0,1 0 0 0 0,-1 0 0 0 0,0-1 0 0 0,1 1-1 0 0,-1 0 1 0 0,1-1 0 0 0,-1 1 0 0 0,0 0 0 0 0,1-1-1 0 0,-1 1 1 0 0,0-1 0 0 0,0 1 0 0 0,1 0 0 0 0,-1-1 0 0 0,0 1-1 0 0,0-1 1 0 0,1 1 0 0 0,-1-1 0 0 0,0 1 0 0 0,0-1 0 0 0,0 1-1 0 0,0-1 1 0 0,0 1 0 0 0,0-1 0 0 0,0 1 0 0 0,0-1 0 0 0,0 0-33 0 0,0 0 86 0 0,0-1 1 0 0,0 1 0 0 0,1 0 0 0 0,-1-1 0 0 0,0 1 0 0 0,1-1 0 0 0,-1 1-1 0 0,1 0 1 0 0,0-1 0 0 0,-1 1 0 0 0,1 0 0 0 0,0-1 0 0 0,0 1-1 0 0,0 0 1 0 0,0 0 0 0 0,0 0 0 0 0,0 0-87 0 0,23-17 676 0 0,-2 1-49 0 0,3-7-448 0 0,-17 17-8 0 0,-1 0-1 0 0,0 0 1 0 0,4-5-171 0 0,-9 10 30 0 0,0 0 0 0 0,0-1 1 0 0,1 1-1 0 0,-1 1 0 0 0,1-1 0 0 0,0 0 0 0 0,-1 1 0 0 0,1-1 1 0 0,0 1-1 0 0,2-1-30 0 0,34-10 52 0 0,-25 8 130 0 0,-4 1-115 0 0,1 1-1 0 0,0 1 1 0 0,3-1-67 0 0,22-3 587 0 0,-6 3-247 0 0,-23 2 69 0 0,-5 0-421 0 0,1 0 1 0 0,0 1-1 0 0,0-1 0 0 0,0 0 0 0 0,-1 1 1 0 0,1 0-1 0 0,0-1 0 0 0,-1 1 0 0 0,1 0 1 0 0,0 1-1 0 0,1 0 12 0 0,-2-1-15 0 0,28 11 126 0 0,-15-6 33 0 0,-1 1 1 0 0,10 5-145 0 0,-19-8 140 0 0,1 0 1 0 0,-1 1-1 0 0,0 0 0 0 0,3 4-140 0 0,8 7 239 0 0,-6-6-137 0 0,0 0 1 0 0,-1 1-1 0 0,-1 0 1 0 0,0 0-1 0 0,6 12-102 0 0,-3-9 9 0 0,1 6-798 0 0,-7-6-9441 0 0,-5-10 929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75"/>
    </inkml:context>
    <inkml:brush xml:id="br0">
      <inkml:brushProperty name="width" value="0.05" units="cm"/>
      <inkml:brushProperty name="height" value="0.05" units="cm"/>
      <inkml:brushProperty name="color" value="#CDCDCD"/>
    </inkml:brush>
  </inkml:definitions>
  <inkml:trace contextRef="#ctx0" brushRef="#br0">46 8 11056 0 0,'0'0'852'0'0,"0"0"-284"0"0,0 0 892 0 0,0 0 445 0 0,0 0 88 0 0,0 0-129 0 0,0 0-623 0 0,0 0-267 0 0,22 0 3328 0 0,26-4 322 0 0,21 3-4624 0 0,-43 0 295 0 0,-16 0-103 0 0,0 0 1 0 0,0 1-1 0 0,3 1-192 0 0,62 12 552 0 0,-51-10-496 0 0,-10-1-88 0 0,0 0 0 0 0,9-1 32 0 0,-14-1 101 0 0,1 0 0 0 0,-1 1 0 0 0,0 0 0 0 0,5 2-101 0 0,-13-3 56 0 0,0 1-12 0 0,14 1-41 0 0,1 0-1 0 0,-1 0 1 0 0,5-2-3 0 0,0 1 0 0 0,0 0 0 0 0,0 0 0 0 0,11 4 0 0 0,-29-4-148 0 0,-2-1-612 0 0,0 0-232 0 0,0 0-1213 0 0,0 0-4950 0 0,0 0-2120 0 0</inkml:trace>
  <inkml:trace contextRef="#ctx0" brushRef="#br0" timeOffset="1">568 22 19231 0 0,'0'0'439'0'0,"0"0"62"0"0,0 0 31 0 0,0 0-68 0 0,0 0-229 0 0,10 23 4092 0 0,-8 0-2007 0 0,0-1 0 0 0,-2 22-2320 0 0,0-31 625 0 0,-8 73 420 0 0,8-74-1040 0 0,-2 0 1 0 0,1 1-1 0 0,-3 9-5 0 0,4 16 140 0 0,-2-30-188 0 0,2 0 0 0 0,-1 0-1 0 0,1 0 1 0 0,0 0 48 0 0,0 22-203 0 0,-3 2 544 0 0,2 16 286 0 0,-8 106-1595 0 0,8-124 1934 0 0,-4 18-966 0 0,5-46 2 0 0,-11 77-970 0 0,6-48 968 0 0,1 0 0 0 0,1 1 0 0 0,2 13 0 0 0,1-37 0 0 0,0 13 0 0 0,0 1 0 0 0,-2-1 0 0 0,-2 9 0 0 0,-14 71 0 0 0,12-62 0 0 0,2-13 0 0 0,1-1 0 0 0,0 18 0 0 0,2-34 0 0 0,0 0 0 0 0,0-1 0 0 0,-1 1 0 0 0,-2 7 0 0 0,-3 16 0 0 0,5-19 0 0 0,1-4 0 0 0,0 0 0 0 0,-1 0 0 0 0,-3 7 0 0 0,1 8 0 0 0,7-46 0 0 0,0 0 0 0 0,-2 0 0 0 0,0 0 0 0 0,-1 0 0 0 0,-2-10 0 0 0,0-4 0 0 0,3-23 0 0 0,13-59 550 0 0,-1 19-132 0 0,-5 48-2908 0 0,0-4-5076 0 0,-7 48-2201 0 0</inkml:trace>
  <inkml:trace contextRef="#ctx0" brushRef="#br0" timeOffset="2">21 219 17335 0 0,'-5'21'2626'0'0,"5"47"888"0"0,0-39-516 0 0,-2 25-2998 0 0,1-44-402 0 0,-4 29 2092 0 0,2-26-3952 0 0,0 0-3534 0 0,2-10-2667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78"/>
    </inkml:context>
    <inkml:brush xml:id="br0">
      <inkml:brushProperty name="width" value="0.05" units="cm"/>
      <inkml:brushProperty name="height" value="0.05" units="cm"/>
      <inkml:brushProperty name="color" value="#CDCDCD"/>
    </inkml:brush>
  </inkml:definitions>
  <inkml:trace contextRef="#ctx0" brushRef="#br0">12 575 6912 0 0,'0'0'528'0'0,"0"0"-14"0"0,0 0 1209 0 0,0 0 565 0 0,0 0 117 0 0,0 0-177 0 0,0 0-841 0 0,-2-3 2088 0 0,-3-10-1232 0 0,4 6-1988 0 0,-1 1-1 0 0,1-1 1 0 0,1 0-1 0 0,-1 0 0 0 0,1 0 1 0 0,1 0-1 0 0,-1-2-254 0 0,9-49 1870 0 0,-8 51-1825 0 0,13-69 136 0 0,-13 77-162 0 0,0-1-1 0 0,1 1 0 0 0,-1-1 1 0 0,0 1-1 0 0,0-1 0 0 0,0 1 1 0 0,1 0-1 0 0,-1 0 0 0 0,0 0 1 0 0,0 0-1 0 0,0 0-18 0 0,1 3 44 0 0,0 1 1 0 0,0 0 0 0 0,0 0-1 0 0,0 0 1 0 0,-1 0-1 0 0,0 0 1 0 0,0 1 0 0 0,0 2-45 0 0,0 45-139 0 0,-1-42 278 0 0,-1 10 155 0 0,-1-1 1 0 0,-2 1-1 0 0,0-1 0 0 0,-2 4-294 0 0,4-17-69 0 0,2-7 102 0 0,0 0 0 0 0,0 0 1 0 0,0 0-1 0 0,0 0 0 0 0,0 0 0 0 0,0 0 0 0 0,0 0 0 0 0,0 0 0 0 0,0 0 0 0 0,0 0 1 0 0,0 0-1 0 0,0 0 0 0 0,0 0 0 0 0,0 0 0 0 0,0 0 0 0 0,0 0 0 0 0,0 0 1 0 0,0 0-1 0 0,-1 0 0 0 0,1 0 0 0 0,0 0 0 0 0,0 0 0 0 0,0 0 0 0 0,0 0 1 0 0,0 0-1 0 0,0 0 0 0 0,0 0 0 0 0,0 0 0 0 0,0 0 0 0 0,0 0 0 0 0,0 0 1 0 0,0 0-1 0 0,0 0 0 0 0,0 1 0 0 0,0-1 0 0 0,0 0 0 0 0,0 0 0 0 0,0 0 0 0 0,0 0 1 0 0,0 0-1 0 0,0 0 0 0 0,0 0 0 0 0,0 0 0 0 0,0 0 0 0 0,-1 0 0 0 0,1 0 1 0 0,0 0-1 0 0,0 0 0 0 0,0 0 0 0 0,0 0-33 0 0,-1-9 601 0 0,-1-12-879 0 0,2-9-65 0 0,2 0 0 0 0,3-19 343 0 0,-2 33-3 0 0,0 1 0 0 0,1-1 1 0 0,1 1-1 0 0,0 0 0 0 0,7-13 3 0 0,-11 32-82 0 0,0 0 1 0 0,0 1-1 0 0,0-1 1 0 0,-1 0-1 0 0,0 4 82 0 0,-1 23 68 0 0,-1 1-1 0 0,-1-1 1 0 0,-6 20-68 0 0,9-50 56 0 0,0-1 21 0 0,0-23-52 0 0,1-1 1 0 0,1 1-1 0 0,1 0 0 0 0,1 0 1 0 0,1 0-1 0 0,7-19-25 0 0,-8 35-30 0 0,-3 7 19 0 0,0-1-1 0 0,-1 0 0 0 0,1 0 0 0 0,-1 1 0 0 0,1-1 1 0 0,-1 0-1 0 0,1 0 0 0 0,-1 0 0 0 0,1 0 1 0 0,-1 0-1 0 0,0 1 0 0 0,0-1 0 0 0,1 0 0 0 0,-1 0 12 0 0,0 31-153 0 0,1-6 151 0 0,-2 0 0 0 0,-1 7 2 0 0,1-21 2 0 0,-1 5 98 0 0,0 0 1 0 0,-1-1-1 0 0,0 1 0 0 0,-2 2-100 0 0,5-16 69 0 0,0-1-5 0 0,0 0 0 0 0,0 0 5 0 0,0 0 22 0 0,-8-12 413 0 0,6 4-500 0 0,1-1 0 0 0,0 0 0 0 0,0 0 0 0 0,0 1-1 0 0,1-1 1 0 0,0-1-4 0 0,7-55-13 0 0,-5 46 11 0 0,18-132-138 0 0,-13 116 219 0 0,-4 21-91 0 0,0-1 1 0 0,-1 1-1 0 0,0-14 12 0 0,-3 21 55 0 0,1 3-62 0 0,0 1 1 0 0,0 0-1 0 0,0-1 0 0 0,1 1 1 0 0,-1 0-1 0 0,1-1 0 0 0,0-1 7 0 0,-2 6 8 0 0,1 1 0 0 0,-1 0 0 0 0,-1 0-1 0 0,1-1 1 0 0,0 1 0 0 0,0 0 0 0 0,-1-1 0 0 0,1 1 0 0 0,-1-1-1 0 0,1 0 1 0 0,-1 0 0 0 0,1 1 0 0 0,-2-1-8 0 0,-7 8 21 0 0,12-8 85 0 0,-2-1-104 0 0,0 0 0 0 0,1 0 0 0 0,-1 0 0 0 0,0 0 0 0 0,0 0 0 0 0,0 0 1 0 0,1 0-1 0 0,-1 0 0 0 0,0 0 0 0 0,0 0 0 0 0,0 0 0 0 0,1 0 1 0 0,-1 0-1 0 0,0 0 0 0 0,0 0 0 0 0,0 0 0 0 0,1 0 0 0 0,-1 0 1 0 0,0 0-1 0 0,0 0 0 0 0,0-1 0 0 0,0 1 0 0 0,0 0 0 0 0,1 0 0 0 0,-1 0 1 0 0,0 0-1 0 0,0 0 0 0 0,0 0 0 0 0,0-1 0 0 0,0 1 0 0 0,1 0 1 0 0,-1 0-1 0 0,0 0 0 0 0,0 0 0 0 0,0-1-2 0 0,1-2 0 0 0,0-1 0 0 0,-1 0 0 0 0,1 1 0 0 0,-1-1 0 0 0,0 0 0 0 0,0 0 0 0 0,0 1 0 0 0,0-1 0 0 0,0 0 0 0 0,-1 1 0 0 0,0-1 0 0 0,0 0 0 0 0,0 1 0 0 0,0-1 0 0 0,-1 1 0 0 0,-1-4 0 0 0,-1-3-1 0 0,4-8-17 0 0,0 11-38 0 0,12 24-61 0 0,-10-13 142 0 0,0 0-1 0 0,0 1 1 0 0,-1-1 0 0 0,0 1-1 0 0,1 1-24 0 0,-2-5 7 0 0,0 0-1 0 0,0 1 1 0 0,0-1-1 0 0,1 0 1 0 0,-1 0-1 0 0,0 1 1 0 0,-1-1-1 0 0,1 0 1 0 0,0 1 0 0 0,0-1-1 0 0,0 0 1 0 0,-1 0-1 0 0,1 1 1 0 0,-1-1-1 0 0,1 0 1 0 0,-1 0-1 0 0,1 0 1 0 0,-1 0-1 0 0,0 1 1 0 0,0-1-1 0 0,1 0 1 0 0,-2 0-7 0 0,2 0 9 0 0,-1-1-1 0 0,1 0 1 0 0,0 0 0 0 0,0 1 0 0 0,-1-1 0 0 0,1 0 0 0 0,0 0-1 0 0,-1 0 1 0 0,1 1 0 0 0,0-1 0 0 0,-1 0 0 0 0,1 0 0 0 0,0 0 0 0 0,-1 0-1 0 0,1 0 1 0 0,0 0 0 0 0,-1 0 0 0 0,1 0 0 0 0,0 0 0 0 0,-1 0-1 0 0,1 0 1 0 0,0 0 0 0 0,-1 0 0 0 0,1 0 0 0 0,0 0 0 0 0,-1 0 0 0 0,1 0-1 0 0,0-1 1 0 0,-1 1 0 0 0,1 0 0 0 0,0 0-9 0 0,-8-10 91 0 0,8 8-97 0 0,-1 1-1 0 0,0-1 1 0 0,1 1 0 0 0,0 0 0 0 0,-1-1-1 0 0,1 1 1 0 0,0-1 0 0 0,0 1 0 0 0,0-1-1 0 0,0 1 1 0 0,0-1 0 0 0,0 1-1 0 0,0-1 1 0 0,1 1 0 0 0,-1-1 0 0 0,0 1-1 0 0,1-1 7 0 0,-1 1-9 0 0,1 0 0 0 0,-1 1 0 0 0,1-1 0 0 0,-1 0 0 0 0,1 1 0 0 0,0-1 0 0 0,-1 1 0 0 0,1-1 0 0 0,-1 1 0 0 0,1-1 0 0 0,0 1 0 0 0,-1-1 0 0 0,1 1 0 0 0,0 0 0 0 0,0-1 0 0 0,-1 1 0 0 0,1 0 0 0 0,0 0 0 0 0,0-1 0 0 0,0 1 0 0 0,-1 0 0 0 0,1 0 0 0 0,0 0-1 0 0,0 0 1 0 0,0 0 0 0 0,0 0 0 0 0,-1 0 0 0 0,1 1 0 0 0,0-1 0 0 0,0 0 0 0 0,0 0 0 0 0,-1 0 0 0 0,1 1 0 0 0,0-1 0 0 0,-1 0 0 0 0,1 1 0 0 0,0 0 9 0 0,0 0 0 0 0,0-1 0 0 0,0 1 0 0 0,0 0 0 0 0,0 0 0 0 0,0 0 0 0 0,0 0 0 0 0,-1 0 0 0 0,1 0 0 0 0,0 0 0 0 0,-1 0 0 0 0,1 0 0 0 0,-1 1 1 0 0,1-1-1 0 0,-1 0 0 0 0,1 0 0 0 0,-1 1 0 0 0,0-1 0 0 0,0 0 0 0 0,0 0 0 0 0,0 1 0 0 0,0-1 0 0 0,0 0 0 0 0,0 0 0 0 0,0 1 0 0 0,0-1 0 0 0,0 0 0 0 0,-1 1 0 0 0,1-1 11 0 0,-1-1 43 0 0,1 0 18 0 0,0 0 7 0 0,0 0-71 0 0,0-1-1 0 0,-1 1 0 0 0,1 0 1 0 0,-1-1-1 0 0,1 1 1 0 0,0-1-1 0 0,-1 1 1 0 0,1-1-1 0 0,0 1 1 0 0,0-1-1 0 0,-1 1 1 0 0,1-1-1 0 0,0 1 1 0 0,0-1-1 0 0,0 1 1 0 0,-1-1-1 0 0,1 1 1 0 0,0-1-1 0 0,0 0 1 0 0,0 1-1 0 0,0-1 1 0 0,0 1-8 0 0,-1-15-13 0 0,1 14 3 0 0,0-1 1 0 0,0 1-1 0 0,0 0 1 0 0,0 0 0 0 0,0-1-1 0 0,0 1 1 0 0,0 0 0 0 0,1 0 0 0 0,-1-1-1 0 0,0 1 1 0 0,1 0 0 0 0,-1 0 0 0 0,1 0-1 0 0,-1 0 1 0 0,2-1 9 0 0,-2 2-60 0 0,0 0 0 0 0,2 0 37 0 0,1 0-19 0 0,-3 0 41 0 0,1 0 1 0 0,-1 1 0 0 0,1-1 0 0 0,0 0 0 0 0,-1 1-1 0 0,1-1 1 0 0,-1 0 0 0 0,1 1 0 0 0,-1-1 0 0 0,1 1-1 0 0,-1-1 1 0 0,0 1 0 0 0,1-1 0 0 0,-1 1 0 0 0,0-1-1 0 0,1 1 1 0 0,-1-1 0 0 0,0 1 0 0 0,1 0-1 0 0,-1-1 1 0 0,0 1 0 0 0,0-1 0 0 0,0 1 0 0 0,0 0-1 0 0,0-1 1 0 0,0 1 0 0 0,0 0 0 0 0,0 0 0 0 0,-2 18 85 0 0,2-17-58 0 0,-2 3 166 0 0,2-9-150 0 0,2-15-149 0 0,-2 19 19 0 0,0 0-1 0 0,0 0 29 0 0,0 0 114 0 0,0 0 13 0 0,0 0-66 0 0,1 1 0 0 0,-1-1 1 0 0,1 0-1 0 0,-1 1 0 0 0,1-1 0 0 0,-1 1 0 0 0,0-1 0 0 0,1 1 1 0 0,-1-1-1 0 0,0 1 0 0 0,1-1 0 0 0,-1 1 0 0 0,0-1 1 0 0,0 1-1 0 0,0 0 0 0 0,1-1 0 0 0,-1 1 0 0 0,0-1 0 0 0,0 1 1 0 0,0 0-1 0 0,0-1 0 0 0,0 1-2 0 0,2 14 16 0 0,-4 8 142 0 0,-1 0 1 0 0,0 0-1 0 0,-2 0 1 0 0,-1 0-1 0 0,-8 21-158 0 0,0-3 0 0 0,4-17 0 0 0,-3 20 0 0 0,11-40-747 0 0,0-8-3255 0 0,2 2-6201 0 0</inkml:trace>
  <inkml:trace contextRef="#ctx0" brushRef="#br0" timeOffset="1">133 226 26463 0 0,'0'0'1215'0'0,"-8"15"549"0"0,5-6-1482 0 0,0-1 1 0 0,1 0 0 0 0,0 1-1 0 0,-1 6-282 0 0,1-6 277 0 0,1-1 0 0 0,-2 1-1 0 0,1 0 1 0 0,-4 5-277 0 0,6-13-14 0 0,-6 9-1784 0 0,6-10 1725 0 0,-1 1-1 0 0,1-1 0 0 0,0 0 0 0 0,-1 0 1 0 0,1 0-1 0 0,0 0 0 0 0,-1 0 1 0 0,1 1-1 0 0,0-1 0 0 0,-1 0 0 0 0,1 0 1 0 0,0 0-1 0 0,-1 0 0 0 0,1 0 1 0 0,0 0-1 0 0,-1 0 0 0 0,1 0 0 0 0,0 0 1 0 0,-1-1-1 0 0,1 1 0 0 0,0 0 1 0 0,-1 0-1 0 0,1 0 0 0 0,0 0 0 0 0,-1 0 1 0 0,1-1-1 0 0,0 1 0 0 0,-1 0 1 0 0,1 0-1 0 0,0 0 0 0 0,0-1 0 0 0,-1 1 74 0 0,-5-6-1533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80"/>
    </inkml:context>
    <inkml:brush xml:id="br0">
      <inkml:brushProperty name="width" value="0.05" units="cm"/>
      <inkml:brushProperty name="height" value="0.05" units="cm"/>
      <inkml:brushProperty name="color" value="#CDCDCD"/>
    </inkml:brush>
  </inkml:definitions>
  <inkml:trace contextRef="#ctx0" brushRef="#br0">707 37 7368 0 0,'0'-5'-128'0'0,"-4"1"10193"0"0,2 4-1220 0 0,1 6-8260 0 0,-2 49 3872 0 0,-8 47-4457 0 0,1-14 839 0 0,9-70-754 0 0,2-12-31 0 0,-2 0 1 0 0,1 0-1 0 0,-1 0 0 0 0,0 0 0 0 0,0 0 0 0 0,0-1 0 0 0,-2 5-54 0 0,3-10 64 0 0,10-200-463 0 0,-8 179 154 0 0,-2 15 337 0 0,2-6 110 0 0,-1 12-229 0 0,1 8-164 0 0,-1 6 162 0 0,1-1 0 0 0,-2 1 1 0 0,0-1-1 0 0,0 1 0 0 0,-2 5 29 0 0,-12 69 47 0 0,8-54-1 0 0,5-25 117 0 0,1-6-203 0 0,0 0 1 0 0,-1-1-1 0 0,1 1 0 0 0,-1 0 1 0 0,1-1-1 0 0,-1 1 0 0 0,0-1 1 0 0,-1 2 39 0 0,2-4 101 0 0,0 0 51 0 0,0 0 9 0 0,2-12-411 0 0,17-92 177 0 0,-10 45-37 0 0,-6 51 123 0 0,-1 21-173 0 0,-3 22-321 0 0,-5 64 1089 0 0,-6 15-608 0 0,8-98 307 0 0,4-16-219 0 0,0 0-8 0 0,0 0-8 0 0,0 0-34 0 0,0 0-116 0 0,0 0-66 0 0,-6-15 465 0 0,7-36-593 0 0,-1 48 224 0 0,0 6 23 0 0,-3 31-23 0 0,-2 0 1 0 0,-4 14 47 0 0,9-46 12 0 0,0-2 48 0 0,0-22 76 0 0,1 19-148 0 0,-1 0 0 0 0,1 1 0 0 0,0-1 0 0 0,0 0 0 0 0,0 0 0 0 0,1 1 0 0 0,-1-1 0 0 0,1 0 0 0 0,0 0 12 0 0,-1 2-4 0 0,-1 1 1 0 0,0-1-1 0 0,1 1 1 0 0,-1-1-1 0 0,0 1 1 0 0,1 0-1 0 0,-1-1 1 0 0,1 1-1 0 0,-1 0 1 0 0,1-1-1 0 0,-1 1 1 0 0,1 0-1 0 0,-1 0 1 0 0,1-1-1 0 0,-1 1 0 0 0,1 0 1 0 0,-1 0-1 0 0,1 0 1 0 0,-1 0-1 0 0,1 0 1 0 0,0 0 3 0 0,-1 0-2 0 0,1 0 1 0 0,-1 0-1 0 0,1 1 1 0 0,0-1-1 0 0,-1 0 1 0 0,1 1 0 0 0,-1-1-1 0 0,1 0 1 0 0,-1 1-1 0 0,1-1 1 0 0,-1 1-1 0 0,1-1 1 0 0,-1 1-1 0 0,0-1 1 0 0,1 1-1 0 0,-1 0 1 0 0,1-1-1 0 0,-1 1 1 0 0,0-1-1 0 0,0 1 1 0 0,1 0 0 0 0,-1-1-1 0 0,0 1 2 0 0,3 8 28 0 0,0 0 1 0 0,0 1-1 0 0,-1-1 0 0 0,0 1 1 0 0,-1-1-1 0 0,0 1 0 0 0,0 0 1 0 0,-1 2-29 0 0,0-12 1 0 0,0 1 1 0 0,0-1 0 0 0,1 0 0 0 0,-1 1-1 0 0,0-1 1 0 0,0 0 0 0 0,1 1-1 0 0,-1-1 1 0 0,0 0 0 0 0,0 0-1 0 0,1 1 1 0 0,-1-1 0 0 0,0 0 0 0 0,1 0-1 0 0,-1 0 1 0 0,0 1 0 0 0,1-1-1 0 0,-1 0 1 0 0,1 0 0 0 0,-1 0-1 0 0,0 0 1 0 0,1 0 0 0 0,-1 0 0 0 0,0 0-1 0 0,1 0 1 0 0,-1 0 0 0 0,1 0-1 0 0,-1 0 1 0 0,0 0 0 0 0,1 0-1 0 0,-1 0 1 0 0,1 0 0 0 0,-1 0 0 0 0,0 0-1 0 0,1-1-1 0 0,14-2-21 0 0,-14 3 20 0 0,10-3-262 0 0,-4 1 318 0 0,0 0 0 0 0,1 0 1 0 0,-1 1-1 0 0,0 0 0 0 0,3 1-55 0 0,-10 0 64 0 0,-14 10 39 0 0,4-5-622 0 0,6-3 507 0 0,1 0 0 0 0,-1 0 0 0 0,1 1 0 0 0,-1-1 0 0 0,1 0 0 0 0,0 1 0 0 0,0 0 0 0 0,0 0 12 0 0,3-3 119 0 0,0 0 72 0 0,0 0 22 0 0,0 0-54 0 0,0 0-242 0 0,0 0-108 0 0,0 0-22 0 0,0 0 50 0 0,0 0 225 0 0,0 0 98 0 0,17 4-443 0 0,16-8 454 0 0,-33 4-54 0 0,0 0 513 0 0,0-1-7394 0 0,-2 0 4682 0 0</inkml:trace>
  <inkml:trace contextRef="#ctx0" brushRef="#br0" timeOffset="1">201 24 10136 0 0,'0'0'777'0'0,"21"4"7685"0"0,35-7-1864 0 0,0-2-3793 0 0,5 0-1747 0 0,5-2-971 0 0,-39 4-30 0 0,0 0 0 0 0,0 2 0 0 0,0 1 0 0 0,5 1-57 0 0,16 11-92 0 0,-48-12 39 0 0,0 0 1 0 0,0 0-1 0 0,0 0 0 0 0,0 0 1 0 0,0 0-1 0 0,0 0 0 0 0,0 0 1 0 0,0 0-1 0 0,1 0 0 0 0,-1 0 1 0 0,0 0-1 0 0,0 0 0 0 0,0 0 1 0 0,0 0-1 0 0,0 0 0 0 0,0 0 1 0 0,0 0-1 0 0,0-1 0 0 0,0 1 1 0 0,0 0-1 0 0,1 0 0 0 0,-1 0 1 0 0,0 0-1 0 0,0 0 0 0 0,0 0 1 0 0,0 0-1 0 0,0 0 0 0 0,0 0 1 0 0,0 0-1 0 0,0 0 0 0 0,0-1 1 0 0,0 1-1 0 0,0 0 0 0 0,0 0 1 0 0,0 0-1 0 0,0 0 1 0 0,0 0-1 0 0,0 0 0 0 0,0 0 1 0 0,0 0-1 0 0,0 0 0 0 0,0-1 1 0 0,0 1-1 0 0,0 0 0 0 0,0 0 1 0 0,0 0-1 0 0,0 0 0 0 0,0 0 1 0 0,0 0-1 0 0,0 0 0 0 0,0 0 1 0 0,0 0-1 0 0,0 0 0 0 0,0-1 1 0 0,-1 1-1 0 0,1 0 0 0 0,0 0 1 0 0,0 0-1 0 0,0 0 0 0 0,0 0 1 0 0,0 0-1 0 0,0 0 0 0 0,0 0 1 0 0,0 0 52 0 0,-2-3-1634 0 0</inkml:trace>
  <inkml:trace contextRef="#ctx0" brushRef="#br0" timeOffset="2">209 41 11520 0 0,'0'0'528'0'0,"0"0"-16"0"0,16-3 8058 0 0,3 0-7361 0 0,1 1 0 0 0,0 2-1 0 0,-1-1 1 0 0,1 2 0 0 0,-1 1 0 0 0,8 2-1209 0 0,-1-1 427 0 0,0-1-1 0 0,0-1 1 0 0,5-2-427 0 0,80-4-424 0 0,-107 6 1250 0 0,-3-1-2642 0 0,-1 0-5908 0 0,-7-3 5662 0 0</inkml:trace>
  <inkml:trace contextRef="#ctx0" brushRef="#br0" timeOffset="3">398 8 11520 0 0,'12'3'1890'0'0,"1"0"0"0"0,-1-2 1 0 0,1 1-1 0 0,-1-1 1 0 0,1-1-1 0 0,3-1-1890 0 0,25 2 1313 0 0,34 4-607 0 0,1 0-1231 0 0,-25-2-6226 0 0,-40-3-814 0 0</inkml:trace>
  <inkml:trace contextRef="#ctx0" brushRef="#br0" timeOffset="4">642 52 21743 0 0,'7'0'2783'0'0,"25"7"-2702"0"0,40 8 651 0 0,-42-11-3734 0 0,-25-4-5071 0 0</inkml:trace>
  <inkml:trace contextRef="#ctx0" brushRef="#br0" timeOffset="5">100 53 5064 0 0,'0'0'232'0'0,"4"1"10869"0"0,-3 0-11288 0 0,0 4 703 0 0,0-1-1 0 0,-1 1 1 0 0,0-1-1 0 0,0 1 1 0 0,0-1-1 0 0,0 1 1 0 0,0-1 0 0 0,-1 1-1 0 0,0-1 1 0 0,0 0-1 0 0,0 1 1 0 0,-1-1-516 0 0,-2 15 1010 0 0,-6 27 240 0 0,-2 0 0 0 0,-17 40-1250 0 0,5-15 55 0 0,24-71-72 0 0,-2 6-210 0 0,1-1-1 0 0,-1 0 1 0 0,0 0-1 0 0,-1 1 1 0 0,1-1-1 0 0,-1-1 1 0 0,-2 3 227 0 0,4-6-2127 0 0,1-1 900 0 0</inkml:trace>
  <inkml:trace contextRef="#ctx0" brushRef="#br0" timeOffset="6">98 118 9216 0 0,'0'0'706'0'0,"-3"19"5518"0"0,0 40-675 0 0,2-39-2857 0 0,-2 20-2692 0 0,-20 134 2372 0 0,23-171-2356 0 0,0-3-3160 0 0,-1-2 1720 0 0</inkml:trace>
  <inkml:trace contextRef="#ctx0" brushRef="#br0" timeOffset="7">113 158 9672 0 0,'0'0'748'0'0,"0"0"-299"0"0,0 0 579 0 0,0 0 305 0 0,0 0 62 0 0,0 0-95 0 0,0 0-446 0 0,4 17 2080 0 0,-3-1-1919 0 0,-1 0 0 0 0,0 1 0 0 0,-2-1 0 0 0,0 0 0 0 0,0 0 0 0 0,-3 5-1015 0 0,-4 28 828 0 0,7-32-677 0 0,-1 0 0 0 0,-3 8-151 0 0,5-24-6 0 0,1-1-176 0 0,0 0-442 0 0,-2-11-3831 0 0,2 5 2284 0 0</inkml:trace>
  <inkml:trace contextRef="#ctx0" brushRef="#br0" timeOffset="8">115 163 10592 0 0,'0'0'818'0'0,"0"0"-339"0"0,0 0 553 0 0,0 6 3566 0 0,-1 8-3311 0 0,-11 96 4437 0 0,5-68-5205 0 0,-1 0-1 0 0,-14 37-518 0 0,19-69-128 0 0,-1 7-1728 0 0,0-9-4966 0 0,3-7 469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89"/>
    </inkml:context>
    <inkml:brush xml:id="br0">
      <inkml:brushProperty name="width" value="0.05" units="cm"/>
      <inkml:brushProperty name="height" value="0.05" units="cm"/>
      <inkml:brushProperty name="color" value="#CDCDCD"/>
    </inkml:brush>
  </inkml:definitions>
  <inkml:trace contextRef="#ctx0" brushRef="#br0">0 0 16783 0 0,'0'0'382'0'0,"0"0"54"0"0,0 0 22 0 0,0 0-46 0 0,0 0-102 0 0,0 0 564 0 0,0 0 284 0 0,14 10 2612 0 0,15-6-2794 0 0,-22-4-882 0 0,45 2 2060 0 0,-32 0-2250 0 0,-16-1 255 0 0,-1 0 0 0 0,0-1 0 0 0,1 1 1 0 0,-1-1-1 0 0,1 1 0 0 0,-1-1 0 0 0,1 0 0 0 0,-1 0 0 0 0,1-1 0 0 0,2 0-159 0 0,-6 1 1 0 0,7 0 141 0 0,6-3 95 0 0,-11 2-152 0 0,0 1-1 0 0,0 0 1 0 0,0-1 0 0 0,0 1 0 0 0,-1 0-1 0 0,1 0 1 0 0,0 0 0 0 0,0 0 0 0 0,0 0-1 0 0,0 0 1 0 0,0 1 0 0 0,-1-1 0 0 0,1 1-1 0 0,0-1 1 0 0,0 1 0 0 0,0 0-85 0 0,0 0 52 0 0,0-1 1 0 0,0 1-1 0 0,0 0 0 0 0,0-1 1 0 0,0 0-1 0 0,0 1 1 0 0,0-1-1 0 0,0 0 0 0 0,0 0 1 0 0,0 0-1 0 0,0 0 1 0 0,0 0-1 0 0,1-1-52 0 0,24-5-248 0 0,-26 6 260 0 0,-1 0-1 0 0,1 0 1 0 0,-1 0 0 0 0,1 0-1 0 0,-1 0 1 0 0,1 0 0 0 0,0 0-1 0 0,-1 0 1 0 0,1 0 0 0 0,-1 0-1 0 0,1 1 1 0 0,-1-1 0 0 0,1 0-1 0 0,-1 0 1 0 0,1 0 0 0 0,0 1-12 0 0,-1-1 3 0 0,1 1 0 0 0,-1-1 0 0 0,1 0 1 0 0,-1 0-1 0 0,1 0 0 0 0,-1 1 0 0 0,1-1 1 0 0,-1 0-1 0 0,1 0 0 0 0,0 0 0 0 0,-1 0 0 0 0,1 0 1 0 0,-1 0-1 0 0,1 0 0 0 0,-1 0 0 0 0,1 0 1 0 0,-1 0-1 0 0,1 0 0 0 0,0-1-3 0 0,35-1 72 0 0,-31 3-231 0 0,-5 1-1411 0 0,-3-2-357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90"/>
    </inkml:context>
    <inkml:brush xml:id="br0">
      <inkml:brushProperty name="width" value="0.05" units="cm"/>
      <inkml:brushProperty name="height" value="0.05" units="cm"/>
      <inkml:brushProperty name="color" value="#CDCDCD"/>
    </inkml:brush>
  </inkml:definitions>
  <inkml:trace contextRef="#ctx0" brushRef="#br0">1 1 7832 0 0,'0'0'602'0'0,"0"0"-80"0"0,0 0 1131 0 0,0 0 534 0 0,0 0 106 0 0,0 0-144 0 0,0 0-676 0 0,0 0-294 0 0,0 0-56 0 0,0 0-130 0 0,21 5 2115 0 0,6 0-994 0 0,54 7-679 0 0,-57-7-1014 0 0,-20-3-401 0 0,0-1-1 0 0,0 0 0 0 0,0-1 0 0 0,0 1 1 0 0,0-1-1 0 0,0 0 0 0 0,0 0 0 0 0,0 0 1 0 0,2-1-20 0 0,13 0 1167 0 0,-10 1-5401 0 0,-5 0-1236 0 0,-4 0-3435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91"/>
    </inkml:context>
    <inkml:brush xml:id="br0">
      <inkml:brushProperty name="width" value="0.05" units="cm"/>
      <inkml:brushProperty name="height" value="0.05" units="cm"/>
      <inkml:brushProperty name="color" value="#CDCDCD"/>
    </inkml:brush>
  </inkml:definitions>
  <inkml:trace contextRef="#ctx0" brushRef="#br0">13 1 10592 0 0,'-7'6'2644'0'0,"2"1"8440"0"0,8-3-7837 0 0,4 2-4937 0 0,-1-4 1997 0 0,0 0 1 0 0,1 0 0 0 0,-1 0 0 0 0,0-1-1 0 0,1 0 1 0 0,-1 0 0 0 0,1 0 0 0 0,0-1-1 0 0,-1 0 1 0 0,4 0-308 0 0,24 1 932 0 0,41 11-206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92"/>
    </inkml:context>
    <inkml:brush xml:id="br0">
      <inkml:brushProperty name="width" value="0.05" units="cm"/>
      <inkml:brushProperty name="height" value="0.05" units="cm"/>
      <inkml:brushProperty name="color" value="#CDCDCD"/>
    </inkml:brush>
  </inkml:definitions>
  <inkml:trace contextRef="#ctx0" brushRef="#br0">18 14 12176 0 0,'0'0'273'0'0,"0"0"40"0"0,0 0 23 0 0,0 0-34 0 0,7-5 6499 0 0,-5 4-6387 0 0,5 1 1539 0 0,-7 0-1886 0 0,1 0-1 0 0,-1 0 1 0 0,0 0-1 0 0,0 0 0 0 0,1 0 1 0 0,-1 0-1 0 0,0-1 0 0 0,1 1 1 0 0,-1 0-1 0 0,0 0 0 0 0,1 0 1 0 0,-1 0-1 0 0,0 0 0 0 0,0 0 1 0 0,1-1-1 0 0,-1 1 1 0 0,0 0-1 0 0,0 0 0 0 0,1 0 1 0 0,-1-1-1 0 0,0 1 0 0 0,0 0 1 0 0,0 0-1 0 0,1-1 0 0 0,-1 1 1 0 0,0 0-1 0 0,0 0 0 0 0,0-1 1 0 0,0 1-1 0 0,0 0 0 0 0,0-1 1 0 0,1 1-1 0 0,-1 0 1 0 0,0-1-67 0 0,20 9 1166 0 0,-14-6-1124 0 0,3 2-348 0 0,-9-4 310 0 0,0 0 0 0 0,0 0 0 0 0,0 0 0 0 0,1 0 1 0 0,-1 0-1 0 0,0 0 0 0 0,0 1 0 0 0,0-1 0 0 0,0 0 0 0 0,0 0 0 0 0,0 0 0 0 0,0 0 0 0 0,1 0 0 0 0,-1 0 0 0 0,0 0 0 0 0,0 0 0 0 0,0 0 0 0 0,0 0 0 0 0,0 0 0 0 0,0 0 0 0 0,0 0 0 0 0,1 0 0 0 0,-1 0 0 0 0,0 0 0 0 0,0 0 0 0 0,0 0 0 0 0,0-1 0 0 0,0 1 0 0 0,0 0 0 0 0,0 0 0 0 0,1 0 0 0 0,-1 0 0 0 0,0 0 0 0 0,0 0 0 0 0,0 0 0 0 0,0 0 0 0 0,0 0 0 0 0,0 0 0 0 0,0 0 0 0 0,0-1 0 0 0,0 1 0 0 0,0 0 0 0 0,0 0 0 0 0,0 0 1 0 0,0 0-1 0 0,0 0 0 0 0,1 0-4 0 0,-1 0-142 0 0,2 0 22 0 0,0 0 128 0 0,-2 0 163 0 0,0 0 76 0 0,0 0 17 0 0,0 0 2 0 0,0 0-15 0 0,0 0-10 0 0,0 0-1 0 0,0 0-25 0 0,0 0-101 0 0,0 0-3 0 0,0 0 64 0 0,-20-4 642 0 0,4-6-765 0 0,15 10-111 0 0,20 10-81 0 0,-9-8 89 0 0,-9-1 0 0 0,1-1 1 0 0,-1 0-1 0 0,0 1 0 0 0,0-1 1 0 0,1 0-1 0 0,-1 1 1 0 0,0-1-1 0 0,0 0 0 0 0,1 0 1 0 0,-1 0-1 0 0,0 0 1 0 0,1 0-1 0 0,0 0 51 0 0,-2 0-187 0 0,1 0 150 0 0,0 1 56 0 0,-1-1 85 0 0,0 0 64 0 0,0 0 21 0 0,1 0-186 0 0,-1 1 1 0 0,1-1-1 0 0,-1 0 0 0 0,0 0 0 0 0,1 1 0 0 0,-1-1 0 0 0,1 0 1 0 0,-1 1-1 0 0,0-1 0 0 0,1 0 0 0 0,-1 1 0 0 0,0-1 1 0 0,0 1-1 0 0,1-1 0 0 0,-1 0 0 0 0,0 1 0 0 0,0-1 1 0 0,0 1-1 0 0,1-1 0 0 0,-1 1-3 0 0,0-1 8 0 0,0 0-1 0 0,0 1 1 0 0,0-1-1 0 0,0 0 1 0 0,0 0-1 0 0,0 1 1 0 0,1-1-1 0 0,-1 0 1 0 0,0 0-1 0 0,0 1 1 0 0,0-1 0 0 0,0 0-1 0 0,0 0 1 0 0,0 1-1 0 0,0-1 1 0 0,0 0-1 0 0,0 0 1 0 0,-1 1-1 0 0,1-1 1 0 0,0 0 0 0 0,0 0-1 0 0,0 0 1 0 0,0 1-1 0 0,0-1 1 0 0,0 0-1 0 0,0 0 1 0 0,0 1-1 0 0,-1-1 1 0 0,1 0-1 0 0,0 0 1 0 0,0 0 0 0 0,0 0-1 0 0,-1 1 1 0 0,1-1-1 0 0,0 0 1 0 0,0 0-1 0 0,0 0 1 0 0,-1 0-1 0 0,1 0 1 0 0,0 0 0 0 0,0 1-1 0 0,-1-1 1 0 0,1 0-1 0 0,0 0-7 0 0,-53 3 140 0 0,33-2-153 0 0,20-1-53 0 0,0 0-6 0 0,0 0 7 0 0,21 4 1 0 0,1-2 64 0 0,-18-2 0 0 0,0 0 0 0 0,0 0 0 0 0,0 0 0 0 0,0 1 0 0 0,0 0 0 0 0,3 0 0 0 0,-12-3 48 0 0,4 2-26 0 0,0-1 1 0 0,-1 0 0 0 0,1 1 0 0 0,0-1-1 0 0,0 1 1 0 0,-1 0 0 0 0,1-1-1 0 0,0 1 1 0 0,-1 0 0 0 0,1 0-1 0 0,-1 0 1 0 0,1 0 0 0 0,0 0-1 0 0,-1 0-22 0 0,-73 15 75 0 0,74-14-86 0 0,0-1-43 0 0,1 0-3 0 0,0 0 55 0 0,0 1-1 0 0,0-1 0 0 0,0 0 0 0 0,0 0 0 0 0,0 1 1 0 0,0-1-1 0 0,-1 0 0 0 0,1 1 0 0 0,0-1 0 0 0,1 0 0 0 0,-1 1 1 0 0,0-1-1 0 0,0 0 0 0 0,0 0 0 0 0,0 1 0 0 0,0-1 1 0 0,0 0-1 0 0,0 1 0 0 0,0-1 0 0 0,0 0 0 0 0,1 0 0 0 0,-1 1 1 0 0,0-1-1 0 0,0 0 0 0 0,0 0 0 0 0,1 1 0 0 0,-1-1 0 0 0,0 0 1 0 0,0 0-1 0 0,0 0 0 0 0,1 0 0 0 0,-1 1 0 0 0,0-1 1 0 0,1 0-1 0 0,-1 0 0 0 0,0 0 0 0 0,0 0 0 0 0,1 0 0 0 0,-1 0 1 0 0,0 0-1 0 0,1 0 3 0 0,0 1 30 0 0,1-1 1 0 0,-1 0-1 0 0,1 0 1 0 0,0 0-1 0 0,-1-1 1 0 0,1 1-1 0 0,-1 0 1 0 0,1-1-1 0 0,0 1 1 0 0,-1 0-1 0 0,1-1-30 0 0,13-2 398 0 0,-7 2-285 0 0,-16 0 119 0 0,-12-1-17 0 0,18 2-215 0 0,1 1 0 0 0,2 1-13 0 0,-1-2-53 0 0,20 3-60 0 0,-5-3 234 0 0,-8-1 31 0 0,0 1 0 0 0,0 0 1 0 0,0 1-1 0 0,2 0-139 0 0,38 0 199 0 0,-18-6 867 0 0,13 5-963 0 0,-17 6 256 0 0,-11-12-302 0 0,8 8-56 0 0,-22-2-93 0 0,0 0-13 0 0,0 0 1 0 0,-1 0 17 0 0,0 0 87 0 0,0-1 95 0 0,1 1 50 0 0,0 0 14 0 0,-14-4-102 0 0,0 1-1 0 0,1 1 1 0 0,-9-1-57 0 0,8 1 26 0 0,0 0 0 0 0,0-1 0 0 0,0-1-26 0 0,4 2 0 0 0,7 2 0 0 0,0 0 0 0 0,0-1 0 0 0,0 0 0 0 0,0 1 0 0 0,0-1 0 0 0,1 0 0 0 0,-1-1 0 0 0,0 1 0 0 0,1 0-11 0 0,2 1-42 0 0,0 0-11 0 0,0 0-1 0 0,0 1 55 0 0,1 0 0 0 0,0-1 1 0 0,0 1-1 0 0,0 0 0 0 0,0-1 1 0 0,0 1-1 0 0,0 0 0 0 0,0-1 1 0 0,0 1-1 0 0,0-1 1 0 0,0 1-1 0 0,0-1 0 0 0,0 0 1 0 0,0 0-1 0 0,0 1 10 0 0,10 4 2 0 0,-6-3-1 0 0,0 1 0 0 0,0-1 1 0 0,0 0-1 0 0,0-1 0 0 0,0 1 0 0 0,0-1 0 0 0,1 0 0 0 0,0 0-1 0 0,-2 0-42 0 0,0 0 1 0 0,0-1-1 0 0,0 2 0 0 0,0-1 0 0 0,3 2 42 0 0,-3-3 77 0 0,1 0 1 0 0,-1 0-1 0 0,1 0 0 0 0,-1-1 1 0 0,0 1-1 0 0,1-1 0 0 0,-1 0 1 0 0,0 0-1 0 0,4-2-77 0 0,-6 2 8 0 0,0 1 0 0 0,0-1 0 0 0,0 1 0 0 0,0-1 1 0 0,0 1-1 0 0,0 0 0 0 0,1-1 0 0 0,-1 1 0 0 0,0 0 0 0 0,0 1 0 0 0,2-1-8 0 0,6 1 29 0 0,0-1 0 0 0,1 0 0 0 0,8-2-29 0 0,-15 2 0 0 0,-1 0 0 0 0,0 0 0 0 0,14 0-182 0 0,-11-1 3 0 0,0 1 0 0 0,0 1-1 0 0,1-1 1 0 0,5 2 179 0 0,13 2 899 0 0,-21-4-899 0 0,2 2-408 0 0,4-2-541 0 0,-10 2-8336 0 0,0 1-240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93"/>
    </inkml:context>
    <inkml:brush xml:id="br0">
      <inkml:brushProperty name="width" value="0.05" units="cm"/>
      <inkml:brushProperty name="height" value="0.05" units="cm"/>
      <inkml:brushProperty name="color" value="#CDCDCD"/>
    </inkml:brush>
  </inkml:definitions>
  <inkml:trace contextRef="#ctx0" brushRef="#br0">2 176 3680 0 0,'0'0'284'0'0,"0"0"-37"0"0,0 0 538 0 0,0 0 256 0 0,0 0 51 0 0,0 0-111 0 0,-2-11 1234 0 0,3 8-1910 0 0,0-1 0 0 0,0 1 0 0 0,0-1-1 0 0,-1 1 1 0 0,1-1 0 0 0,-1 0 0 0 0,0 1 0 0 0,0-5-305 0 0,0-7 769 0 0,1-3-292 0 0,-1 9-385 0 0,0 0 0 0 0,1 0 0 0 0,1 0 0 0 0,-1 0 0 0 0,1 0-1 0 0,1 1 1 0 0,-1-1 0 0 0,1 0 0 0 0,4-6-92 0 0,-7 15 67 0 0,1 0-15 0 0,0 1 0 0 0,0-1 0 0 0,-1 1 1 0 0,1-1-1 0 0,0 1 0 0 0,-1 0 0 0 0,1-1 1 0 0,-1 1-1 0 0,1-1 0 0 0,-1 1 1 0 0,1 0-1 0 0,-1 0 0 0 0,0-1 0 0 0,1 1 1 0 0,-1 0-1 0 0,0 0 0 0 0,1 0-52 0 0,5 16 531 0 0,-6-16-495 0 0,7 35 581 0 0,-3-8-324 0 0,-3-25-227 0 0,-1-16 108 0 0,2 0 0 0 0,0 0 0 0 0,0 1 0 0 0,1-1 0 0 0,4-10-174 0 0,-2 40-291 0 0,-4-6 318 0 0,-1 1 1 0 0,0-1-1 0 0,-1 0 0 0 0,-1 8-27 0 0,-1 23 368 0 0,3-41-292 0 0,0-1-1 0 0,0 0-7 0 0,6-22 73 0 0,2 1-141 0 0,5-21 0 0 0,-13 40-13 0 0,5 14-200 0 0,-6 1 277 0 0,0 0 0 0 0,0 0 0 0 0,-1 0 0 0 0,-2 7-64 0 0,3-18 68 0 0,1-1 20 0 0,0-1 8 0 0,0 0 1 0 0,-5-13 108 0 0,0-12-341 0 0,5 23 129 0 0,0 0 0 0 0,-1 1 0 0 0,1-1 0 0 0,0 0 0 0 0,0 0 0 0 0,1 0 0 0 0,-1 0 0 0 0,0 0 0 0 0,0 1 0 0 0,1-1 0 0 0,-1 0 0 0 0,1-1 7 0 0,0 3-69 0 0,-1 0-46 0 0,0 0 7 0 0,0 0 4 0 0,-1 2-166 0 0,1 0 0 0 0,0 0-1 0 0,0 0 1 0 0,0 0 0 0 0,0 0-1 0 0,0 1 1 0 0,0-1 0 0 0,1 0-1 0 0,-1 0 271 0 0,1 0-570 0 0,-1 2-370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8.969"/>
    </inkml:context>
    <inkml:brush xml:id="br0">
      <inkml:brushProperty name="width" value="0.1" units="cm"/>
      <inkml:brushProperty name="height" value="0.1" units="cm"/>
      <inkml:brushProperty name="color" value="#CDCDCD"/>
    </inkml:brush>
  </inkml:definitions>
  <inkml:trace contextRef="#ctx0" brushRef="#br0">0 648 1840 0 0,'0'0'-1794'0'0,"1"2"3759"0"0,0 3 13052 0 0,0-4-13431 0 0,8-23 1610 0 0,2 0 0 0 0,9-14-3196 0 0,57-78 875 0 0,-46 71-61 0 0,13-17-539 0 0,2 2-1 0 0,3 2 1 0 0,25-20-275 0 0,-65 66 42 0 0,-4 6 42 0 0,-11 12-2 0 0,-42 55 102 0 0,-165 214 384 0 0,192-248 39 0 0,-4 9-607 0 0,17-26 233 0 0,57-83-91 0 0,3 3 0 0 0,57-58-142 0 0,-27 42 244 0 0,90-71-244 0 0,-165 149 0 0 0,-4 5 0 0 0,-5 4 0 0 0,-11 12 21 0 0,0 0 0 0 0,1 1-21 0 0,-12 15 22 0 0,-286 325 146 0 0,303-348-174 0 0,-13 15-112 0 0,0 1 0 0 0,2 1 0 0 0,-5 8 118 0 0,21-27 0 0 0,6-6 0 0 0,6-7 0 0 0,52-66 587 0 0,7-18-587 0 0,16-20 317 0 0,55-46 140 0 0,-40 59 134 0 0,-95 93-591 0 0,-1 1 0 0 0,0 0 0 0 0,1 1 0 0 0,-1-1 0 0 0,1 1 0 0 0,-1 0 0 0 0,3-1 0 0 0,-18 22-1719 0 0,-98 121 2180 0 0,29-40-155 0 0,7-9-75 0 0,-27 37 266 0 0,95-120-401 0 0,3-5-79 0 0,0 0 0 0 0,1 1 0 0 0,-1-1 0 0 0,0 0 0 0 0,1 1 0 0 0,0 0 0 0 0,0-1 0 0 0,-1 3-17 0 0,16-20 0 0 0,59-84 8 0 0,-2 0-8 0 0,5 3 0 0 0,8-1 0 0 0,24-9 24 0 0,-112 111-23 0 0,0 0 0 0 0,0 0 0 0 0,0 0 0 0 0,1 1 0 0 0,-1 1-1 0 0,-10 16-29 0 0,-137 174-307 0 0,70-94 336 0 0,33-40 180 0 0,2 2 0 0 0,4 3-180 0 0,39-62 0 0 0,7-8 0 0 0,6-9 0 0 0,15-28-14 0 0,61-92-332 0 0,26-21 346 0 0,32-18 0 0 0,-165 205 0 0 0,-39 52 0 0 0,-11 7 0 0 0,-8 11 0 0 0,63-81 60 0 0,6-9 25 0 0,0-1 0 0 0,-1 0 0 0 0,-1-1 0 0 0,-1 1-85 0 0,32-40 192 0 0,7-15-192 0 0,-26 41 0 0 0,27-41 83 0 0,2 2 0 0 0,19-19-83 0 0,71-70-55 0 0,-85 93 160 0 0,23-21-465 0 0,-107 118 97 0 0,31-36 166 0 0,-183 238 464 0 0,208-280-318 0 0,9-14 23 0 0,112-186-72 0 0,-111 189 0 0 0,-4 6 0 0 0,1 0 0 0 0,15-18 0 0 0,21-15 0 0 0,-48 57 0 0 0,0-1 0 0 0,-1 0 0 0 0,1 0 0 0 0,0 1 0 0 0,-1-1 0 0 0,0 0 0 0 0,1 1 0 0 0,-1 0 0 0 0,2 5 0 0 0,-1-7 0 0 0,0 0 0 0 0,-1 0 0 0 0,1 0 0 0 0,-1 0 0 0 0,1 1 0 0 0,-1-1 0 0 0,0 0 0 0 0,1 0 0 0 0,-1 0 0 0 0,0 1 0 0 0,0-1 0 0 0,0 0 0 0 0,0 0 0 0 0,0 1 0 0 0,0 0 0 0 0,0-1 8 0 0,-1 0 0 0 0,1 0 0 0 0,0 0 0 0 0,-1 0 1 0 0,1 0-1 0 0,-1 0 0 0 0,0 0 0 0 0,1 0 0 0 0,-1 0 0 0 0,0 0 0 0 0,0-1 0 0 0,1 1 0 0 0,-1 0 0 0 0,0 0 1 0 0,0-1-1 0 0,0 1 0 0 0,0 0 0 0 0,0-1 0 0 0,0 1 0 0 0,0-1 0 0 0,0 1 0 0 0,0-1 0 0 0,0 0 0 0 0,0 1 1 0 0,0-1-1 0 0,-1 0 0 0 0,0 0-8 0 0,0 1 19 0 0,-1 0 1 0 0,1-1-1 0 0,-1 0 1 0 0,1 1-1 0 0,-1-1 1 0 0,1 0 0 0 0,-1 0-1 0 0,1 0 1 0 0,-1-1-1 0 0,1 1 1 0 0,-1-1-1 0 0,0 1-19 0 0,2-1 3 0 0,0 1 0 0 0,0-1-1 0 0,-1 0 1 0 0,1 1-1 0 0,0-1 1 0 0,0 0 0 0 0,0 0-1 0 0,1 0 1 0 0,-1 0-1 0 0,0 1 1 0 0,0-1 0 0 0,0 0-1 0 0,1 0 1 0 0,-1-1 0 0 0,0 1-1 0 0,1 0 1 0 0,-1 0-1 0 0,1 0 1 0 0,-1 0 0 0 0,1 0-1 0 0,0-1 1 0 0,0 1-1 0 0,-1 0 1 0 0,1 0 0 0 0,0-1-1 0 0,0 1 1 0 0,0 0 0 0 0,0 0-1 0 0,0-1 1 0 0,1 1-1 0 0,-1 0 1 0 0,0 0 0 0 0,0 0-1 0 0,1-1-2 0 0,0 0-5 0 0,-1 0 1 0 0,1 1-1 0 0,0-1 0 0 0,0 0 0 0 0,0 0 0 0 0,0 1 0 0 0,0-1 0 0 0,0 1 0 0 0,1-1 1 0 0,-1 1-1 0 0,0-1 0 0 0,1 1 0 0 0,-1 0 0 0 0,1 0 0 0 0,0 0 0 0 0,-1 0 1 0 0,1 0-1 0 0,0 0 0 0 0,0 0 0 0 0,-1 0 0 0 0,3 0 5 0 0,3 1-4 0 0,0-1 0 0 0,-1 1 0 0 0,1 1 0 0 0,0 0 0 0 0,-1-1 0 0 0,1 2 0 0 0,0-1 0 0 0,-1 1 0 0 0,1 0 0 0 0,-1 0 0 0 0,0 1 0 0 0,0 0 0 0 0,0 0 0 0 0,0 1 0 0 0,0-1 0 0 0,3 4 4 0 0,-9-6 1 0 0,1-1 0 0 0,0 1 0 0 0,-1 0 0 0 0,1-1 0 0 0,-1 1-1 0 0,1 0 1 0 0,-1 0 0 0 0,1 0 0 0 0,-1 0 0 0 0,1-1 0 0 0,-1 1 0 0 0,0 0 0 0 0,1 0 0 0 0,-1 0 0 0 0,0 0 0 0 0,0 0-1 0 0,0 0 1 0 0,0 0 0 0 0,0 0 0 0 0,0 0 0 0 0,0 0 0 0 0,0 0-1 0 0,0 1 5 0 0,-1 1 0 0 0,0-1 0 0 0,1 0 0 0 0,-1 0-1 0 0,0 0 1 0 0,0 1 0 0 0,0-1 0 0 0,-1 0 0 0 0,0 1-5 0 0,-1 2 11 0 0,-1 0-1 0 0,0-1 1 0 0,-1 1 0 0 0,1-1-1 0 0,-1 0 1 0 0,-4 3-11 0 0,4-4 19 0 0,0 0-1 0 0,0-1 1 0 0,-1 1 0 0 0,1-1-1 0 0,0 0 1 0 0,-1-1 0 0 0,1 1-1 0 0,-1-1 1 0 0,-5 0-19 0 0,10-1 5 0 0,-1 1 0 0 0,0-1 0 0 0,1 0 0 0 0,-1 0 0 0 0,0 0 0 0 0,1 0 0 0 0,-1 0 0 0 0,0-1-1 0 0,1 1 1 0 0,-1 0 0 0 0,1-1 0 0 0,-1 1 0 0 0,0-1 0 0 0,1 0 0 0 0,-1 0 0 0 0,1 1 0 0 0,-1-1 0 0 0,1 0 0 0 0,0 0 0 0 0,-1 0 0 0 0,1 0 0 0 0,0-1 0 0 0,0 1 0 0 0,0 0 0 0 0,0 0-1 0 0,0-1 1 0 0,0 1 0 0 0,0-1 0 0 0,0 1 0 0 0,0-1 0 0 0,1 1 0 0 0,-1-1 0 0 0,1 1 0 0 0,-1-2-5 0 0,1 1-2 0 0,0 0 0 0 0,0 0 0 0 0,0 0 0 0 0,0-1-1 0 0,0 1 1 0 0,1 0 0 0 0,-1 0 0 0 0,1 0 0 0 0,-1 0 0 0 0,1 0 0 0 0,0 0 0 0 0,0 0 0 0 0,0 0 0 0 0,0 0-1 0 0,0 0 1 0 0,0 1 0 0 0,0-1 0 0 0,1 0 0 0 0,-1 1 2 0 0,3-4-7 0 0,1 1 1 0 0,-1-1-1 0 0,1 1 0 0 0,-1 0 1 0 0,1 1-1 0 0,1-1 7 0 0,-1 1-9 0 0,-1 0 0 0 0,1 1 0 0 0,1 0 0 0 0,-1 0 0 0 0,0 0 0 0 0,0 0-1 0 0,1 1 1 0 0,-1 0 0 0 0,1 0 0 0 0,-1 0 0 0 0,1 1 0 0 0,0 0 0 0 0,-1 0 0 0 0,4 1 9 0 0,-6-1-4 0 0,-1 1 0 0 0,0-1 0 0 0,1 1 0 0 0,-1 0-1 0 0,0-1 1 0 0,0 1 0 0 0,1 0 0 0 0,-1 0 0 0 0,0 1 0 0 0,0-1 0 0 0,0 0 0 0 0,0 1 0 0 0,-1-1-1 0 0,1 1 1 0 0,0 0 0 0 0,0-1 0 0 0,-1 1 0 0 0,1 0 0 0 0,-1 0 0 0 0,0 0 0 0 0,0 0 0 0 0,0 0 0 0 0,0 0-1 0 0,0 1 1 0 0,0-1 0 0 0,0 0 0 0 0,-1 0 0 0 0,1 1 0 0 0,-1-1 0 0 0,1 1 0 0 0,-1-1 0 0 0,0 0-1 0 0,0 1 1 0 0,0 1 4 0 0,-1 5 0 0 0,0 0-1 0 0,0 0 1 0 0,0 0-1 0 0,-1 0 1 0 0,-1 0-1 0 0,0 0 1 0 0,0-1-1 0 0,0 1 1 0 0,-1-1-1 0 0,0 0 0 0 0,-1 0 1 0 0,0 0-1 0 0,0-1 1 0 0,-1 0-1 0 0,0 0 1 0 0,-3 3 0 0 0,-3 2 31 0 0,-1 0 1 0 0,0-1-1 0 0,-1-1 0 0 0,0-1 1 0 0,0 0-1 0 0,-1 0 1 0 0,0-2-1 0 0,-8 4-31 0 0,17-9-2 0 0,-1 0 1 0 0,1 0-1 0 0,0 0 1 0 0,-7 0 1 0 0,10-1 6 0 0,0-1 1 0 0,1 0-1 0 0,-1 0 0 0 0,0 0 1 0 0,0 0-1 0 0,0 0 1 0 0,0-1-1 0 0,1 1 0 0 0,-1-1 1 0 0,0 0-1 0 0,1 0 1 0 0,-3-1-7 0 0,4 2 1 0 0,1 0 0 0 0,-1-1 0 0 0,1 1 0 0 0,-1 0 0 0 0,1-1 0 0 0,-1 1 1 0 0,1-1-1 0 0,-1 1 0 0 0,1-1 0 0 0,-1 1 0 0 0,1-1 0 0 0,0 1 0 0 0,-1-1 0 0 0,1 1 0 0 0,0-1 1 0 0,-1 1-1 0 0,1-1 0 0 0,0 0 0 0 0,0 1 0 0 0,0-1 0 0 0,-1 0 0 0 0,1 1 0 0 0,0-1 1 0 0,0 0-1 0 0,0 0-1 0 0,0 0 1 0 0,0-1 0 0 0,1 0 1 0 0,-1 0-1 0 0,1 1 0 0 0,-1-1 1 0 0,1 0-1 0 0,-1 0 0 0 0,1 1 1 0 0,1-3-2 0 0,2-3-17 0 0,1 0 0 0 0,-1 1 1 0 0,7-7 16 0 0,-10 12-10 0 0,9-10-3 0 0,0 0 1 0 0,1 1 0 0 0,0 1 0 0 0,1 0 0 0 0,0 0-1 0 0,0 1 1 0 0,1 1 0 0 0,0 0 0 0 0,0 1-1 0 0,0 0 1 0 0,1 1 0 0 0,14-3 12 0 0,-27 7-3 0 0,1 1 0 0 0,0-1-1 0 0,-1 1 1 0 0,1 0 0 0 0,0 0 0 0 0,0 0-1 0 0,-1 0 1 0 0,1 0 0 0 0,0 0 0 0 0,0 0-1 0 0,-1 1 1 0 0,1-1 0 0 0,0 1 0 0 0,-1-1-1 0 0,1 1 1 0 0,0 0 0 0 0,-1-1 0 0 0,1 1-1 0 0,-1 0 1 0 0,1 0 0 0 0,0 0 3 0 0,-2 1-3 0 0,1-1 1 0 0,0 0-1 0 0,0 0 1 0 0,0 0-1 0 0,-1 1 0 0 0,1-1 1 0 0,0 0-1 0 0,-1 0 0 0 0,0 1 1 0 0,1-1-1 0 0,-1 1 1 0 0,0-1-1 0 0,1 0 0 0 0,-1 1 1 0 0,0-1-1 0 0,0 1 1 0 0,0-1-1 0 0,0 1 0 0 0,-1-1 1 0 0,1 0-1 0 0,0 1 0 0 0,0-1 1 0 0,-1 1-1 0 0,1-1 1 0 0,-1 0-1 0 0,0 1 3 0 0,-3 9 8 0 0,-1 0 1 0 0,-1 0-1 0 0,0 0 0 0 0,-1 0 1 0 0,0-1-1 0 0,0 0 0 0 0,-8 7-8 0 0,-14 14 69 0 0,-21 15-69 0 0,40-37 1 0 0,-46 41 58 0 0,-2-3-1 0 0,-7 1-58 0 0,50-38 11 0 0,18-13 0 0 0,0 0 0 0 0,0-1 0 0 0,0 1-1 0 0,0-1 1 0 0,2-3-11 0 0,7-9 26 0 0,28-30-26 0 0,21-24 0 0 0,68-60 0 0 0,-76 81 0 0 0,-95 102 0 0 0,-198 205 0 0 0,217-230 0 0 0,-9 12 0 0 0,40-49 0 0 0,0 1 0 0 0,0 0 0 0 0,5-3 0 0 0,9-8 0 0 0,180-187 0 0 0,-190 194 0 0 0,11-13-27 0 0,-5 6-8 0 0,-15 15 22 0 0,-5 7 8 0 0,-109 124 5 0 0,71-84 0 0 0,-20 27 25 0 0,-44 47 30 0 0,117-133-55 0 0,-1-2 0 0 0,9-15 0 0 0,4-6 0 0 0,43-56 0 0 0,-96 132 0 0 0,0-2 0 0 0,-10 7 0 0 0,4-4 0 0 0,26-29 0 0 0,0 0 0 0 0,-1 0 0 0 0,0 0 0 0 0,0-1 0 0 0,-1-1 0 0 0,1 1 0 0 0,-3-1 0 0 0,12-7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0,3-7 0 0 0,7-6 0 0 0,2-1 0 0 0,1 1 0 0 0,0 1 0 0 0,1 0 0 0 0,1 1 0 0 0,15-9 0 0 0,-20 14 0 0 0,1 1 0 0 0,-1-1 0 0 0,1 2 0 0 0,0 0 0 0 0,1 0 0 0 0,-1 1 0 0 0,1 0 0 0 0,-1 1 0 0 0,9-1 0 0 0,-17 3 0 0 0,-1 0 0 0 0,1 0 0 0 0,-1 0 0 0 0,1 0 0 0 0,-1 0 0 0 0,0 1 0 0 0,1-1 0 0 0,-1 1 0 0 0,1 0 0 0 0,1 1 0 0 0,-4-2 0 0 0,1 0 0 0 0,-1 0 0 0 0,1 0 0 0 0,-1 1 0 0 0,0-1 0 0 0,1 0 0 0 0,-1 1 0 0 0,1-1 0 0 0,-1 0 0 0 0,0 1 0 0 0,0-1 0 0 0,1 1 0 0 0,-1-1 0 0 0,0 0 0 0 0,0 1 0 0 0,1-1 0 0 0,-1 1 0 0 0,0-1 0 0 0,0 1 0 0 0,0-1 0 0 0,0 1 0 0 0,0-1 0 0 0,0 1 0 0 0,0 0 0 0 0,0 0 0 0 0,0 0 0 0 0,0 0 0 0 0,-1 0 0 0 0,1 0 0 0 0,0-1 0 0 0,-1 1 0 0 0,1 0 0 0 0,-1 0 0 0 0,1 0 0 0 0,-1-1 0 0 0,1 1 0 0 0,-1 0 0 0 0,1 0 0 0 0,-1-1 0 0 0,-5 7 0 0 0,-1 0 0 0 0,0 0 0 0 0,0-1 0 0 0,-1 0 0 0 0,0-1 0 0 0,0 0 0 0 0,0 0 0 0 0,0-1 0 0 0,-3 1 0 0 0,-18 7 0 0 0,-1-1 0 0 0,-4 0 0 0 0,21-7 0 0 0,-5-2 0 0 0,51-16 0 0 0,-30 13 0 0 0,37-13 0 0 0,26-5 0 0 0,-55 16 0 0 0,1 1 0 0 0,-1 0 0 0 0,1 1 0 0 0,-1 0 0 0 0,1 1 0 0 0,0 0 0 0 0,-1 1 0 0 0,6 1 0 0 0,-17-2 0 0 0,1 0 0 0 0,-1 0 0 0 0,1 0 0 0 0,-1 0 0 0 0,0 0 0 0 0,1 0 0 0 0,-1 0 0 0 0,1 1 0 0 0,-1-1 0 0 0,0 0 0 0 0,1 0 0 0 0,-1 0 0 0 0,0 0 0 0 0,1 0 0 0 0,-1 1 0 0 0,1-1 0 0 0,-1 0 0 0 0,0 0 0 0 0,0 1 0 0 0,1-1 0 0 0,-1 0 0 0 0,0 0 0 0 0,1 1 0 0 0,-1-1 0 0 0,0 0 0 0 0,0 1 0 0 0,0-1 0 0 0,1 0 0 0 0,-1 1 0 0 0,0-1 0 0 0,0 1 0 0 0,0-1 0 0 0,0 0 0 0 0,0 1 0 0 0,0-1 0 0 0,0 1 0 0 0,0 0 0 0 0,-1 0 0 0 0,1 0 0 0 0,-1 0 0 0 0,1 0 0 0 0,-1 0 0 0 0,1-1 0 0 0,-1 1 0 0 0,0 0 0 0 0,0-1 0 0 0,1 1 0 0 0,-1 0 0 0 0,0-1 0 0 0,0 1 0 0 0,-28 17 0 0 0,18-14 0 0 0,1 0 0 0 0,-1-1 0 0 0,0 0 0 0 0,-10 1 0 0 0,15-3 0 0 0,0-1 0 0 0,0 1 0 0 0,0-1 0 0 0,0 0 0 0 0,0-1 0 0 0,0 1 0 0 0,0-1 0 0 0,0 0 0 0 0,-5-2 0 0 0,11 3 0 0 0,-1 0 0 0 0,1 0 0 0 0,0 0 0 0 0,-1 0 0 0 0,1 0 0 0 0,0-1 0 0 0,0 1 0 0 0,-1 0 0 0 0,1 0 0 0 0,0 0 0 0 0,0 0 0 0 0,-1 0 0 0 0,1-1 0 0 0,0 1 0 0 0,0 0 0 0 0,0 0 0 0 0,-1 0 0 0 0,1-1 0 0 0,0 1 0 0 0,0 0 0 0 0,0 0 0 0 0,0-1 0 0 0,-1 1 0 0 0,1 0 0 0 0,0 0 0 0 0,0-1 0 0 0,0 1 0 0 0,0 0 0 0 0,0 0 0 0 0,0-1 0 0 0,0 1 0 0 0,0 0 0 0 0,0-1 0 0 0,0 1 0 0 0,0 0 0 0 0,0 0 0 0 0,0-1 0 0 0,0 1 0 0 0,0 0 0 0 0,9-11 0 0 0,17-4 0 0 0,-12 9 0 0 0,0 1 0 0 0,0 1 0 0 0,0 0 0 0 0,4 1 0 0 0,-13 2 0 0 0,1 0 0 0 0,0 0 0 0 0,0 1 0 0 0,-1 0 0 0 0,1 0 0 0 0,0 1 0 0 0,0 0 0 0 0,-1 0 0 0 0,1 0 0 0 0,0 0 0 0 0,-1 1 0 0 0,2 0 0 0 0,-7-1 0 0 0,1-1 0 0 0,0 0 0 0 0,0 0 0 0 0,-1 1 0 0 0,1-1 0 0 0,0 0 0 0 0,0 1 0 0 0,-1-1 0 0 0,1 1 0 0 0,-1-1 0 0 0,1 1 0 0 0,0-1 0 0 0,-1 1 0 0 0,1-1 0 0 0,-1 1 0 0 0,1 0 0 0 0,-1-1 0 0 0,0 1 0 0 0,1 0 0 0 0,-1-1 0 0 0,1 1 0 0 0,-1 0 0 0 0,0-1 0 0 0,0 1 0 0 0,1 0 0 0 0,-1 0 0 0 0,0-1 0 0 0,0 1 0 0 0,0 0 0 0 0,0 0 0 0 0,0 0 0 0 0,0-1 0 0 0,0 1 0 0 0,0 0 0 0 0,0 0 0 0 0,-1-1 0 0 0,1 1 0 0 0,0 0 0 0 0,0 0 0 0 0,-1-1 0 0 0,1 1 0 0 0,0 0 0 0 0,-1 0 0 0 0,1-1 0 0 0,-1 1 0 0 0,1-1 0 0 0,-1 1 0 0 0,0 0 0 0 0,-1 1 0 0 0,0 1 0 0 0,0-1 0 0 0,0 0 0 0 0,-1 0 0 0 0,1 0 0 0 0,-1 0 0 0 0,1 0 0 0 0,-1-1 0 0 0,0 1 0 0 0,0-1 0 0 0,0 0 0 0 0,0 0 0 0 0,-8 2 0 0 0,0 0 0 0 0,0-1 0 0 0,-8 0 0 0 0,16-1 0 0 0,0-1 0 0 0,0 0 0 0 0,0 0 0 0 0,0 0 0 0 0,0 0 0 0 0,0 0 0 0 0,0-1 0 0 0,-1 0 0 0 0,2 1 0 0 0,-1-1 0 0 0,0 0 0 0 0,0 0 0 0 0,0-1 0 0 0,0 1 0 0 0,1-1 0 0 0,-2 0 0 0 0,4 2 0 0 0,0 0 0 0 0,0-1 0 0 0,-1 1 0 0 0,1-1 0 0 0,0 1 0 0 0,0-1 0 0 0,0 1 0 0 0,0 0 0 0 0,0-1 0 0 0,0 1 0 0 0,0-1 0 0 0,0 1 0 0 0,0-1 0 0 0,0 1 0 0 0,0-1 0 0 0,0 1 0 0 0,0-1 0 0 0,0 1 0 0 0,0-1 0 0 0,0 1 0 0 0,1 0 0 0 0,-1-1 0 0 0,0 1 0 0 0,0-1 0 0 0,0 1 0 0 0,1-1 0 0 0,-1 1 0 0 0,0 0 0 0 0,1-1 0 0 0,-1 1 0 0 0,0 0 0 0 0,1-1 0 0 0,-1 1 0 0 0,0 0 0 0 0,1 0 0 0 0,-1-1 0 0 0,1 1 0 0 0,-1 0 0 0 0,0 0 0 0 0,18-11 0 0 0,-15 9 0 0 0,1 1 0 0 0,0 0 0 0 0,0 0 0 0 0,0 0 0 0 0,0 1 0 0 0,0 0 0 0 0,0 0 0 0 0,0 0 0 0 0,0 0 0 0 0,0 0 0 0 0,0 1 0 0 0,0-1 0 0 0,0 1 0 0 0,0 0 0 0 0,0 1 0 0 0,0-1 0 0 0,-2 0 0 0 0,-1 0 0 0 0,1-1 0 0 0,-1 1 0 0 0,1 0 0 0 0,-1 0 0 0 0,1 0 0 0 0,-1 0 0 0 0,0 0 0 0 0,0 1 0 0 0,1-1 0 0 0,-1 0 0 0 0,0 1 0 0 0,0-1 0 0 0,0 1 0 0 0,0-1 0 0 0,-1 1 0 0 0,1-1 0 0 0,0 1 0 0 0,0-1 0 0 0,-1 1 0 0 0,1 0 0 0 0,-1-1 0 0 0,0 1 0 0 0,1 0 0 0 0,-1 0 0 0 0,0-1 0 0 0,0 1 0 0 0,0 0 0 0 0,0 0 0 0 0,-1-1 0 0 0,1 1 0 0 0,0 0 0 0 0,-1-1 0 0 0,1 1 0 0 0,-1 0 0 0 0,1-1 0 0 0,-1 1 0 0 0,0 0 0 0 0,0 1 0 0 0,-1 0 0 0 0,1 0 0 0 0,-1 0 0 0 0,1 0 0 0 0,-1 0 0 0 0,-2 2 0 0 0,3-4 0 0 0,1 0 0 0 0,-1 0 0 0 0,0 0 0 0 0,0-1 0 0 0,0 1 0 0 0,0 0 0 0 0,0-1 0 0 0,0 1 0 0 0,0 0 0 0 0,0-1 0 0 0,0 1 0 0 0,0-1 0 0 0,0 0 0 0 0,0 1 0 0 0,0-1 0 0 0,-1 0 0 0 0,1 0 0 0 0,0 0 0 0 0,0 0 0 0 0,0 0 0 0 0,0 0 0 0 0,-1 0 0 0 0,1 0 0 0 0,0 0 0 0 0,0 0 0 0 0,1 0 0 0 0,-1-1 0 0 0,1 1 0 0 0,-1 0 0 0 0,1-1 0 0 0,0 1 0 0 0,-1 0 0 0 0,1-1 0 0 0,-1 1 0 0 0,1-1 0 0 0,0 1 0 0 0,-1 0 0 0 0,1-1 0 0 0,0 1 0 0 0,-1-1 0 0 0,1 1 0 0 0,0-1 0 0 0,0 1 0 0 0,0-1 0 0 0,-1 1 0 0 0,1-1 0 0 0,0 1 0 0 0,0-1 0 0 0,0 1 0 0 0,0-1 0 0 0,0 0 0 0 0,0 1 0 0 0,0-1 0 0 0,0 1 0 0 0,0-1 0 0 0,0 1 0 0 0,0-1 0 0 0,1 1 0 0 0,-1-1 0 0 0,0 1 0 0 0,0-1 0 0 0,0 1 0 0 0,1-1 0 0 0,7-20 0 0 0,-6 18 0 0 0,0 1 0 0 0,-1-1 0 0 0,1 1 0 0 0,0 0 0 0 0,0 0 0 0 0,0 0 0 0 0,0 0 0 0 0,1 0 0 0 0,-1 0 0 0 0,0 0 0 0 0,1 1 0 0 0,0-1 0 0 0,2 0 0 0 0,-4 1 0 0 0,0 1 0 0 0,-1 0 0 0 0,1 0 0 0 0,0-1 0 0 0,0 1 0 0 0,0 0 0 0 0,0 0 0 0 0,0 0 0 0 0,0 0 0 0 0,0 0 0 0 0,-1 0 0 0 0,1 1 0 0 0,0-1 0 0 0,0 0 0 0 0,0 0 0 0 0,0 0 0 0 0,0 1 0 0 0,-1-1 0 0 0,1 1 0 0 0,1 0 0 0 0,-1-1 0 0 0,0 1 0 0 0,0 0 0 0 0,0 0 0 0 0,-1 0 0 0 0,1 0 0 0 0,0 1 0 0 0,0-1 0 0 0,0 0 0 0 0,-1 0 0 0 0,1 0 0 0 0,-1 1 0 0 0,1-1 0 0 0,-1 0 0 0 0,1 0 0 0 0,-1 2 0 0 0,1 0 0 0 0,-1 0 0 0 0,0 1 0 0 0,0-1 0 0 0,0 0 0 0 0,0 1 0 0 0,0-1 0 0 0,-1 0 0 0 0,0 0 0 0 0,0 3 0 0 0,1-4 0 0 0,-1 0 0 0 0,1 0 0 0 0,-1 0 0 0 0,0 0 0 0 0,0 0 0 0 0,1-1 0 0 0,-1 1 0 0 0,0 0 0 0 0,0-1 0 0 0,-1 1 0 0 0,1-1 0 0 0,0 1 0 0 0,0-1 0 0 0,0 0 0 0 0</inkml:trace>
  <inkml:trace contextRef="#ctx0" brushRef="#br0" timeOffset="1">591 700 32767 0 0,'-1'-1'0'0'0,"1"0"0"0"0,-1-1 0 0 0,1 1 0 0 0,-1 0 0 0 0,1 0 0 0 0,0 0 0 0 0,0-1 0 0 0,-1-29 0 0 0,3 16 0 0 0,0 0 0 0 0,1 0 0 0 0,0 1 0 0 0,1 0 0 0 0,5-11 0 0 0,-7 19 0 0 0,0 1 0 0 0,1-1 0 0 0,-1 1 0 0 0,1 0 0 0 0,1 1 0 0 0,-1-1 0 0 0,1 0 0 0 0,-1 1 0 0 0,1 0 0 0 0,0 0 0 0 0,1 0 0 0 0,-1 0 0 0 0,1 1 0 0 0,0-1 0 0 0,0 1 0 0 0,2-1 0 0 0,-5 3 0 0 0,0 0 0 0 0,0 0 0 0 0,0 1 0 0 0,0-1 0 0 0,0 0 0 0 0,0 1 0 0 0,0 0 0 0 0,0-1 0 0 0,0 1 0 0 0,0 0 0 0 0,0 0 0 0 0,0 0 0 0 0,0 0 0 0 0,0 0 0 0 0,0 1 0 0 0,0-1 0 0 0,0 1 0 0 0,0-1 0 0 0,0 1 0 0 0,0 0 0 0 0,0 0 0 0 0,0-1 0 0 0,0 1 0 0 0,0 1 0 0 0,-1-1 0 0 0,1 0 0 0 0,0 0 0 0 0,-1 1 0 0 0,2 0 0 0 0,-2 1 0 0 0,1-1 0 0 0,0 0 0 0 0,-1 1 0 0 0,0-1 0 0 0,0 1 0 0 0,0 0 0 0 0,0-1 0 0 0,0 1 0 0 0,0 0 0 0 0,0 0 0 0 0,-1-1 0 0 0,0 1 0 0 0,1 0 0 0 0,-1 0 0 0 0,0 0 0 0 0,-1 0 0 0 0,1 0 0 0 0,0-1 0 0 0,-1 1 0 0 0,1 0 0 0 0,-2 1 0 0 0,1 1-13 0 0,-1-1 1 0 0,0 1-1 0 0,0-1 0 0 0,0 0 0 0 0,0 1 1 0 0,-1-1-1 0 0,0 0 0 0 0,0 0 0 0 0,0-1 1 0 0,0 1-1 0 0,0-1 0 0 0,-1 1 0 0 0,-2 1 13 0 0,4-4-8 0 0,1 0 1 0 0,-1 0-1 0 0,1 0 0 0 0,-1-1 0 0 0,1 1 0 0 0,-1 0 0 0 0,0 0 0 0 0,0-1 0 0 0,1 1 1 0 0,-1-1-1 0 0,0 0 0 0 0,0 0 0 0 0,1 1 0 0 0,-1-1 0 0 0,0 0 0 0 0,0 0 0 0 0,0-1 0 0 0,0 1 1 0 0,1 0-1 0 0,-1-1 0 0 0,0 1 0 0 0,0-1 0 0 0,1 1 0 0 0,-1-1 0 0 0,0 0 0 0 0,1 0 1 0 0,-1 1-1 0 0,1-1 0 0 0,-1 0 0 0 0,1-1 0 0 0,-1 1 0 0 0,1 0 0 0 0,0 0 0 0 0,0-1 0 0 0,-1 1 1 0 0,1 0-1 0 0,0-1 8 0 0,-2-2 8 0 0,0-1 1 0 0,1 1 0 0 0,-1-1 0 0 0,1 1-1 0 0,0-1 1 0 0,0 0 0 0 0,1 0-1 0 0,-1 1 1 0 0,1-1 0 0 0,0 0 0 0 0,1 0-1 0 0,-1-1 1 0 0,1 1 0 0 0,0 0-1 0 0,0 0 1 0 0,1 0 0 0 0,-1 0 0 0 0,1 0-1 0 0,1-4-8 0 0,2-5 49 0 0,0 1 0 0 0,0 0-1 0 0,1 0 1 0 0,1 0-1 0 0,0 0 1 0 0,6-7-49 0 0,-6 11 0 0 0,0 1 0 0 0,0 0 0 0 0,0 1 0 0 0,1 0 0 0 0,0 0 0 0 0,1 0 0 0 0,0 1 0 0 0,0 0 0 0 0,4-2 0 0 0,-9 6 0 0 0,1-1 0 0 0,0 1 0 0 0,0 0 0 0 0,-1 0 0 0 0,2 1 0 0 0,-1-1 0 0 0,0 1 0 0 0,0 0 0 0 0,0 0 0 0 0,1 0 0 0 0,-1 1 0 0 0,0-1 0 0 0,1 1 0 0 0,-1 0 0 0 0,0 1 0 0 0,1-1 0 0 0,-1 1 0 0 0,0-1 0 0 0,1 1 0 0 0,-1 0 0 0 0,0 1 0 0 0,2 0 0 0 0,-5-1 0 0 0,1 0 0 0 0,0 0 0 0 0,0 0 0 0 0,-1 0 0 0 0,1 1 0 0 0,-1-1 0 0 0,1 0 0 0 0,-1 1 0 0 0,1 0 0 0 0,-1-1 0 0 0,0 1 0 0 0,0 0 0 0 0,0-1 0 0 0,0 1 0 0 0,0 0 0 0 0,0 0 0 0 0,0 1 0 0 0,0 1 0 0 0,0-1 0 0 0,0 1 0 0 0,-1-1 0 0 0,0 1 0 0 0,0 0 0 0 0,0-1 0 0 0,0 1 0 0 0,0-1 0 0 0,-1 1 0 0 0,1 0 0 0 0,-2 3 0 0 0,0 1 0 0 0,-1 0 0 0 0,1-1 0 0 0,-1 1 0 0 0,-1-1 0 0 0,1 0 0 0 0,-1 0 0 0 0,-1 0 0 0 0,1-1 0 0 0,-3 3 0 0 0,0-2 0 0 0,0 1 0 0 0,0-1 0 0 0,-1 0 0 0 0,-3 2 0 0 0,8-6 0 0 0,-1-1 0 0 0,0 1 0 0 0,1-1 0 0 0,-1 0 0 0 0,0 0 0 0 0,-1 0 0 0 0,1-1 0 0 0,0 1 0 0 0,0-1 0 0 0,-1 0 0 0 0,1-1 0 0 0,-1 1 0 0 0,-2 0 0 0 0,6-1 0 0 0,-1 0 0 0 0,1-1 0 0 0,-1 1 0 0 0,1 0 0 0 0,-1 0 0 0 0,1-1 0 0 0,-1 1 0 0 0,1-1 0 0 0,0 1 0 0 0,-1-1 0 0 0,1 1 0 0 0,0-1 0 0 0,-1 0 0 0 0,1 0 0 0 0,0 0 0 0 0,0 1 0 0 0,-1-1 0 0 0,1-1 0 0 0,0 1 0 0 0,0 0 0 0 0,0-1 0 0 0,-1-1 0 0 0,1 1 0 0 0,-1 0 0 0 0,1-1 0 0 0,0 1 0 0 0,0-1 0 0 0,0 0 0 0 0,1 1 0 0 0,-1-1 0 0 0,0-2 0 0 0,0-5 0 0 0,1 0 0 0 0,-1 0 0 0 0,2-1 0 0 0,-1 1 0 0 0,2-5 0 0 0,1 0 0 0 0,0 0 0 0 0,1 0 0 0 0,1 0 0 0 0,1 0 0 0 0,-1 1 0 0 0,2 0 0 0 0,0 0 0 0 0,1 0 0 0 0,0 1 0 0 0,1 1 0 0 0,11-12 0 0 0,-14 17 0 0 0,0 1 0 0 0,0 0 0 0 0,1 0 0 0 0,0 1 0 0 0,0 0 0 0 0,1 0 0 0 0,3-1 0 0 0,-9 5 0 0 0,-1 0 0 0 0,1 0 0 0 0,0 0 0 0 0,-1 1 0 0 0,1-1 0 0 0,0 1 0 0 0,-1-1 0 0 0,1 1 0 0 0,0 0 0 0 0,0 0 0 0 0,0 0 0 0 0,-1 0 0 0 0,1 0 0 0 0,0 0 0 0 0,0 0 0 0 0,0 0 0 0 0,-1 1 0 0 0,1-1 0 0 0,0 1 0 0 0,0-1 0 0 0,-1 1 0 0 0,1 0 0 0 0,0 0 0 0 0,-1 0 0 0 0,1-1 0 0 0,-1 2 0 0 0,1-1 0 0 0,-1 0 0 0 0,0 0 0 0 0,1 0 0 0 0,-1 1 0 0 0,0-1 0 0 0,0 0 0 0 0,0 1 0 0 0,0-1 0 0 0,0 1 0 0 0,0 0 0 0 0,0-1 0 0 0,-1 1 0 0 0,3 5 0 0 0,0-1 0 0 0,-1 0 0 0 0,0 1 0 0 0,-1-1 0 0 0,0 1 0 0 0,1-1 0 0 0,-2 1 0 0 0,1-1 0 0 0,-1 1 0 0 0,0 0 0 0 0,-1 0 0 0 0,0 3 0 0 0,0-2 0 0 0,-1 0 0 0 0,0 0 0 0 0,0 0 0 0 0,0 0 0 0 0,-1-1 0 0 0,-1 1 0 0 0,1-1 0 0 0,-1 0 0 0 0,0 0 0 0 0,-1 2 0 0 0,0-3 0 0 0,0 0 0 0 0,0 0 0 0 0,0 0 0 0 0,0-1 0 0 0,-1 0 0 0 0,0 0 0 0 0,-6 4 0 0 0,10-8 0 0 0,0 0 0 0 0,-1 1 0 0 0,1-1 0 0 0,-1 0 0 0 0,1 0 0 0 0,-1-1 0 0 0,1 1 0 0 0,-1 0 0 0 0,0-1 0 0 0,1 0 0 0 0,-1 1 0 0 0,0-1 0 0 0,0 0 0 0 0,1-1 0 0 0,-1 1 0 0 0,0 0 0 0 0,1-1 0 0 0,-1 1 0 0 0,1-1 0 0 0,-1 0 0 0 0,1 0 0 0 0,-1 0 0 0 0,1 0 0 0 0,-2-1 0 0 0,1 0 0 0 0,1 0 0 0 0,-1 1 0 0 0,1-1 0 0 0,-1 0 0 0 0,1 0 0 0 0,0-1 0 0 0,0 1 0 0 0,0 0 0 0 0,0-1 0 0 0,0 1 0 0 0,0-1 0 0 0,1 1 0 0 0,0-1 0 0 0,-1 0 0 0 0,0-2 0 0 0,1 0 0 0 0,-1 0 0 0 0,1-1 0 0 0,0 1 0 0 0,1 0 0 0 0,-1-1 0 0 0,1 1 0 0 0,0-1 0 0 0,1-4 0 0 0,0-1 0 0 0,1 1 0 0 0,0 0 0 0 0,1-1 0 0 0,0 1 0 0 0,0 0 0 0 0,1 0 0 0 0,1 1 0 0 0,0-1 0 0 0,1-1 0 0 0,-1 3 0 0 0,1 0 0 0 0,0 0 0 0 0,0 1 0 0 0,0 0 0 0 0,1 0 0 0 0,1 0 0 0 0,-1 1 0 0 0,1 0 0 0 0,8-4 0 0 0,-14 8 0 0 0,1 1 0 0 0,0-1 0 0 0,-1 1 0 0 0,1 0 0 0 0,0 0 0 0 0,0 0 0 0 0,0 0 0 0 0,0 0 0 0 0,0 1 0 0 0,0-1 0 0 0,0 1 0 0 0,0 0 0 0 0,0 0 0 0 0,0 0 0 0 0,0 1 0 0 0,0-1 0 0 0,0 0 0 0 0,0 1 0 0 0,0 0 0 0 0,0 0 0 0 0,-1 0 0 0 0,1 0 0 0 0,0 0 0 0 0,0 1 0 0 0,-1-1 0 0 0,1 1 0 0 0,-1 0 0 0 0,1-1 0 0 0,-1 1 0 0 0,0 0 0 0 0,0 1 0 0 0,0-1 0 0 0,1 1 0 0 0,0 1 0 0 0,1 0 0 0 0,-1 0 0 0 0,-1 1 0 0 0,1-1 0 0 0,-1 1 0 0 0,1-1 0 0 0,-1 1 0 0 0,-1 0 0 0 0,1 0 0 0 0,-1 0 0 0 0,0 0 0 0 0,0 0 0 0 0,0 0 0 0 0,-1 0 0 0 0,1 0 0 0 0,-1 0 0 0 0,0 0 0 0 0,-1 4 0 0 0,0-5 0 0 0,0-1 0 0 0,0 1 0 0 0,0 0 0 0 0,0 0 0 0 0,-1-1 0 0 0,1 1 0 0 0,-1-1 0 0 0,0 1 0 0 0,0-1 0 0 0,-1 0 0 0 0,1 0 0 0 0,-1 1 0 0 0,1-2 0 0 0,-1 1 0 0 0,0 0 0 0 0,0-1 0 0 0,0 1 0 0 0,0-1 0 0 0,0 0 0 0 0,-1 0 0 0 0,1 0 0 0 0,-1 0 0 0 0,0-1 0 0 0,-2 1 0 0 0,3-1 0 0 0,0 0 0 0 0,1 0 0 0 0,-1-1 0 0 0,0 1 0 0 0,0-1 0 0 0,0 0 0 0 0,0 0 0 0 0,0 0 0 0 0,0 0 0 0 0,1 0 0 0 0,-1-1 0 0 0,0 1 0 0 0,0-1 0 0 0,0 0 0 0 0,1 0 0 0 0,-1 0 0 0 0,0 0 0 0 0,1 0 0 0 0,-1-1 0 0 0,1 1 0 0 0,-1-1 0 0 0,1 0 0 0 0,0 1 0 0 0,0-1 0 0 0,0 0 0 0 0,0 0 0 0 0,0-1 0 0 0,0 1 0 0 0,0 0 0 0 0,1-1 0 0 0,-1 1 0 0 0,1-1 0 0 0,-1 0 0 0 0,0-1 0 0 0,-1-1 0 0 0,1 0 0 0 0,0 0 0 0 0,0-1 0 0 0,1 1 0 0 0,0 0 0 0 0,0 0 0 0 0,0-1 0 0 0,0 1 0 0 0,1-1 0 0 0,0 1 0 0 0,0 0 0 0 0,0-1 0 0 0,1 1 0 0 0,0-1 0 0 0,0 1 0 0 0,1-3 0 0 0,2-2 0 0 0,0 0 0 0 0,1 0 0 0 0,0 1 0 0 0,0-1 0 0 0,4-3 0 0 0,-6 9 0 0 0,-1 0 0 0 0,1 1 0 0 0,0 0 0 0 0,0-1 0 0 0,1 1 0 0 0,-1 1 0 0 0,1-1 0 0 0,-1 0 0 0 0,1 1 0 0 0,0 0 0 0 0,0-1 0 0 0,0 2 0 0 0,0-1 0 0 0,3-1 0 0 0,-4 3 0 0 0,0 0 0 0 0,0-1 0 0 0,0 1 0 0 0,0 0 0 0 0,0 0 0 0 0,0 1 0 0 0,0-1 0 0 0,0 1 0 0 0,0-1 0 0 0,0 1 0 0 0,0 0 0 0 0,-1 0 0 0 0,1 0 0 0 0,0 1 0 0 0,0-1 0 0 0,-1 1 0 0 0,1-1 0 0 0,-1 1 0 0 0,0 0 0 0 0,1 0 0 0 0,-1 0 0 0 0,0 0 0 0 0,0 0 0 0 0,0 1 0 0 0,3 3 0 0 0,0 0 0 0 0,0 1 0 0 0,-1-1 0 0 0,0 1 0 0 0,0 0 0 0 0,0 0 0 0 0,-1 0 0 0 0,1 5 0 0 0,-2-6 0 0 0,0 1 0 0 0,-1-1 0 0 0,1 1 0 0 0,-1 0 0 0 0,-1-1 0 0 0,1 1 0 0 0,-1 0 0 0 0,0 0 0 0 0,-1-1 0 0 0,0 1 0 0 0,0 0 0 0 0,0-1 0 0 0,-1 1 0 0 0,0 0 0 0 0,0-1 0 0 0,-1 0 0 0 0,0 0 0 0 0,0 0 0 0 0,0 0 0 0 0,-1 0 0 0 0,1 0 0 0 0,-1-1 0 0 0,-1 0 0 0 0,1 0 0 0 0,-3 2 0 0 0,-4 4 0 0 0,0 0 0 0 0,0-1 0 0 0,-2 0 0 0 0,1-1 0 0 0,-8 4 0 0 0,16-11 0 0 0,-1 0 0 0 0,1 0 0 0 0,-1 0 0 0 0,1 0 0 0 0,-1-1 0 0 0,0 0 0 0 0,0 0 0 0 0,0 0 0 0 0,0 0 0 0 0,2-1 0 0 0,0 0 0 0 0,0 0 0 0 0,0 0 0 0 0,0-1 0 0 0,1 1 0 0 0,-1-1 0 0 0,0 0 0 0 0,0 0 0 0 0,1 0 0 0 0,-1 0 0 0 0,0 0 0 0 0,1 0 0 0 0,-1-1 0 0 0,1 1 0 0 0,-1-1 0 0 0,1 0 0 0 0,0 0 0 0 0,0 0 0 0 0,-1-1 0 0 0,1 1 0 0 0,1-1 0 0 0,-1 0 0 0 0,0 0 0 0 0,1 1 0 0 0,-1-1 0 0 0,1 0 0 0 0,0 0 0 0 0,0 0 0 0 0,0-1 0 0 0,0 1 0 0 0,0 0 0 0 0,1 0 0 0 0,0 0 0 0 0,-1-1 0 0 0,2-1 0 0 0,-2-2 0 0 0,2 1 0 0 0,-1-1 0 0 0,1 1 0 0 0,0 0 0 0 0,0 0 0 0 0,1-1 0 0 0,0 1 0 0 0,0 0 0 0 0,0 0 0 0 0,4-5 0 0 0,-1 0 0 0 0,2 1 0 0 0,0 0 0 0 0,0 0 0 0 0,0 0 0 0 0,1 1 0 0 0,1 0 0 0 0,0 0 0 0 0,0 1 0 0 0,5-3 0 0 0,-9 8 0 0 0,-1 0 0 0 0,1 0 0 0 0,0 1 0 0 0,0-1 0 0 0,0 1 0 0 0,0 0 0 0 0,0 1 0 0 0,1-1 0 0 0,-1 1 0 0 0,1 0 0 0 0,0 0 0 0 0,-2 1 0 0 0,0 0 0 0 0,1 0 0 0 0,-1 1 0 0 0,0-1 0 0 0,0 1 0 0 0,1 0 0 0 0,-1 0 0 0 0,0 0 0 0 0,0 1 0 0 0,0-1 0 0 0,0 1 0 0 0,-1 0 0 0 0,1 0 0 0 0,0 1 0 0 0,1 0 0 0 0,-1 0 0 0 0,0 0 0 0 0,0 1 0 0 0,-1-1 0 0 0,1 1 0 0 0,-1 0 0 0 0,0 0 0 0 0,0 0 0 0 0,0 1 0 0 0,0-1 0 0 0,-1 0 0 0 0,0 1 0 0 0,0 0 0 0 0,1 3 0 0 0,0 0 0 0 0,-2 0 0 0 0,1 0 0 0 0,-1 0 0 0 0,0 0 0 0 0,-1 0 0 0 0,0 0 0 0 0,0 0 0 0 0,-1 5 0 0 0,-2 2 0 0 0,1-1 0 0 0,-2 1 0 0 0,0 0 0 0 0,-1-1 0 0 0,0 0 0 0 0,-2 0 0 0 0,1 0 0 0 0,-1-1 0 0 0,-3 3 0 0 0,2-4 0 0 0,-1-1 0 0 0,0 0 0 0 0,0 0 0 0 0,-1-1 0 0 0,-1 0 0 0 0,0 0 0 0 0,0-2 0 0 0,0 1 0 0 0,-1-1 0 0 0,-1-1 0 0 0,-2 1 0 0 0,12-7 0 0 0,0 1 0 0 0,0-1 0 0 0,-1 0 0 0 0,1 0 0 0 0,0-1 0 0 0,-1 1 0 0 0,1-1 0 0 0,-1 0 0 0 0,1 0 0 0 0,-1 0 0 0 0,1 0 0 0 0,-1 0 0 0 0,1-1 0 0 0,0 0 0 0 0,-4 0 0 0 0,5 0 0 0 0,0 0 0 0 0,0 0 0 0 0,0 0 0 0 0,0 0 0 0 0,0 0 0 0 0,0 0 0 0 0,1-1 0 0 0,-1 1 0 0 0,0 0 0 0 0,1-1 0 0 0,-1 0 0 0 0,1 1 0 0 0,-1-1 0 0 0,1 0 0 0 0,0 0 0 0 0,0 0 0 0 0,0 0 0 0 0,0 0 0 0 0,0 0 0 0 0,0 0 0 0 0,0 0 0 0 0,1 0 0 0 0,-1 0 0 0 0,1-2 0 0 0,-1-4 0 0 0,1 1 0 0 0,-1-1 0 0 0,2 1 0 0 0,-1 0 0 0 0,1-1 0 0 0,1 1 0 0 0,-1 0 0 0 0,1-1 0 0 0,0 1 0 0 0,1 0 0 0 0,0 0 0 0 0,0 1 0 0 0,0-1 0 0 0,1 0 0 0 0,3-5 0 0 0,1 0 0 0 0,0 1 0 0 0,1 0 0 0 0,0 1 0 0 0,0-1 0 0 0,1 2 0 0 0,2-2 0 0 0,-6 6 0 0 0,1 0 0 0 0,0 1 0 0 0,0 0 0 0 0,0 0 0 0 0,1 0 0 0 0,-1 1 0 0 0,1 0 0 0 0,0 0 0 0 0,0 1 0 0 0,0 0 0 0 0,7 0 0 0 0,-12 1 0 0 0,-1 1 0 0 0,1-1 0 0 0,0 1 0 0 0,0 0 0 0 0,0 0 0 0 0,0 0 0 0 0,0 1 0 0 0,-1-1 0 0 0,1 1 0 0 0,0 0 0 0 0,0-1 0 0 0,-1 1 0 0 0,1 0 0 0 0,0 1 0 0 0,-1-1 0 0 0,1 0 0 0 0,-1 1 0 0 0,1-1 0 0 0,-1 1 0 0 0,0 0 0 0 0,0 0 0 0 0,0 0 0 0 0,0 0 0 0 0,0 0 0 0 0,0 1 0 0 0,0-1 0 0 0,-1 0 0 0 0,1 1 0 0 0,-1-1 0 0 0,0 1 0 0 0,0 0 0 0 0,0-1 0 0 0,0 1 0 0 0,0 0 0 0 0,0 0 0 0 0,0 2 0 0 0,0-1 0 0 0,-1 1 0 0 0,1-1 0 0 0,-1 1 0 0 0,0-1 0 0 0,0 1 0 0 0,-1-1 0 0 0,1 1 0 0 0,-1-1 0 0 0,0 1 0 0 0,0-1 0 0 0,-1 1 0 0 0,-1 3 0 0 0,0-1 0 0 0,0 0 0 0 0,-1 0 0 0 0,0 0 0 0 0,0-1 0 0 0,0 0 0 0 0,-1 1 0 0 0,-7 6 0 0 0,-1 0 0 0 0,0 0 0 0 0,-1-1 0 0 0,0-1 0 0 0,-13 9 0 0 0,20-15 0 0 0,-1-1 0 0 0,0 1 0 0 0,0-1 0 0 0,0-1 0 0 0,-8 3 0 0 0,15-5 0 0 0,-1-1 0 0 0,1 1 0 0 0,-1-1 0 0 0,0 1 0 0 0,1-1 0 0 0,-1 0 0 0 0,0 0 0 0 0,0 1 0 0 0,1-1 0 0 0,-1 0 0 0 0,0-1 0 0 0,1 1 0 0 0,-1 0 0 0 0,0 0 0 0 0,0-1 0 0 0,1 1 0 0 0,-1-1 0 0 0,1 1 0 0 0,-1-1 0 0 0,0 0 0 0 0,1 0 0 0 0,-1 0 0 0 0,1 0 0 0 0,0 0 0 0 0,-1 0 0 0 0,1 0 0 0 0,0 0 0 0 0,0 0 0 0 0,-1-1 0 0 0,1 1 0 0 0,0 0 0 0 0,0-1 0 0 0,0 0 0 0 0,0-1 0 0 0,0 1 0 0 0,1-1 0 0 0,-1 1 0 0 0,0-1 0 0 0,1 0 0 0 0,0 1 0 0 0,0-1 0 0 0,0 0 0 0 0,0 1 0 0 0,0-1 0 0 0,0 1 0 0 0,1-1 0 0 0,-1 0 0 0 0,1 1 0 0 0,0-1 0 0 0,-1 1 0 0 0,1-1 0 0 0,0 1 0 0 0,1-1 0 0 0,-1 1 0 0 0,1-2 0 0 0,6-7 0 0 0,-1 0 0 0 0,2 0 0 0 0,7-8 0 0 0,-7 8 0 0 0,6-3 0 0 0,-1-1 0 0 0,2 2 0 0 0,0 0 0 0 0,0 1 0 0 0,1 1 0 0 0,1 0 0 0 0,0 1 0 0 0,0 1 0 0 0,1 1 0 0 0,0 0 0 0 0,6 0 0 0 0,-16 5 0 0 0,0 1 0 0 0,-1 1 0 0 0,1-1 0 0 0,0 1 0 0 0,3 1 0 0 0,-9 0 0 0 0,1 0 0 0 0,-1 0 0 0 0,0 0 0 0 0,1 0 0 0 0,-1 1 0 0 0,0 0 0 0 0,0 0 0 0 0,0 0 0 0 0,1 0 0 0 0,-1 0 0 0 0,0 1 0 0 0,0-1 0 0 0,-1 1 0 0 0,1 0 0 0 0,2 1 0 0 0,-4-2 0 0 0,0 0 0 0 0,0 0 0 0 0,0 0 0 0 0,-1 1 0 0 0,1-1 0 0 0,0 0 0 0 0,-1 0 0 0 0,1 1 0 0 0,-1-1 0 0 0,1 0 0 0 0,-1 1 0 0 0,1-1 0 0 0,-1 0 0 0 0,0 1 0 0 0,0-1 0 0 0,0 0 0 0 0,0 1 0 0 0,0-1 0 0 0,0 1 0 0 0,0-1 0 0 0,0 0 0 0 0,-1 1 0 0 0,1-1 0 0 0,0 0 0 0 0,-1 1 0 0 0,1-1 0 0 0,-1 0 0 0 0,0 0 0 0 0,1 1 0 0 0,-3 3 0 0 0,0 0 0 0 0,1 0 0 0 0,-2-1 0 0 0,1 1 0 0 0,0-1 0 0 0,-4 3 0 0 0,-2 2 0 0 0,0-1 0 0 0,-1 0 0 0 0,0-1 0 0 0,0 0 0 0 0,0 0 0 0 0,-1-1 0 0 0,-3 1 0 0 0,7-4 0 0 0,1-1 0 0 0,-1 1 0 0 0,1-1 0 0 0,-1 0 0 0 0,0 0 0 0 0,0-1 0 0 0,1 0 0 0 0,-1 0 0 0 0,0-1 0 0 0,0 0 0 0 0,0 0 0 0 0,0 0 0 0 0,-5-2 0 0 0,9 2 0 0 0,1-1 0 0 0,-1 0 0 0 0,0 0 0 0 0,1 0 0 0 0,-1 0 0 0 0,1 0 0 0 0,-1-1 0 0 0,1 1 0 0 0,0-1 0 0 0,0 1 0 0 0,-1-1 0 0 0,1 0 0 0 0,0 0 0 0 0,0 0 0 0 0,1 0 0 0 0,-1 0 0 0 0,0 0 0 0 0,1-1 0 0 0,-1 0 0 0 0,0-1 0 0 0,1 1 0 0 0,0-1 0 0 0,-1 0 0 0 0,2 1 0 0 0,-1-1 0 0 0,0 0 0 0 0,1 1 0 0 0,-1-1 0 0 0,1 0 0 0 0,0 0 0 0 0,0-1 0 0 0,1-4 0 0 0,0 0 0 0 0,1 0 0 0 0,0-1 0 0 0,1 1 0 0 0,0 0 0 0 0,0 0 0 0 0,1 1 0 0 0,0-1 0 0 0,0 1 0 0 0,2-3 0 0 0,1 1 0 0 0,1 1 0 0 0,-1-1 0 0 0,2 1 0 0 0,-1 0 0 0 0,1 1 0 0 0,0 0 0 0 0,1 1 0 0 0,4-3 0 0 0,-9 7 0 0 0,0 0 0 0 0,1 0 0 0 0,-1 0 0 0 0,1 1 0 0 0,-1 0 0 0 0,1 0 0 0 0,0 1 0 0 0,2-1 0 0 0,-4 2 0 0 0,-1-1 0 0 0,1 1 0 0 0,0 0 0 0 0,-1 0 0 0 0,1 1 0 0 0,0-1 0 0 0,-1 1 0 0 0,1-1 0 0 0,-1 1 0 0 0,1 0 0 0 0,-1 0 0 0 0,0 1 0 0 0,1-1 0 0 0,-1 1 0 0 0,0 0 0 0 0,-1-1 0 0 0,1 1 0 0 0,-1-1 0 0 0,0 1 0 0 0,1 0 0 0 0,-1 0 0 0 0,0 0 0 0 0,0 0 0 0 0,-1 0 0 0 0,1 0 0 0 0,0 1 0 0 0,-1-1 0 0 0,1 1 0 0 0,-1-1 0 0 0,0 1 0 0 0,0-1 0 0 0,0 1 0 0 0,0 0 0 0 0,0 0 0 0 0,-1-1 0 0 0,1 1 0 0 0,-1 0 0 0 0,1 0 0 0 0,-1 0 0 0 0,0 0 0 0 0,0-1 0 0 0,-1 1 0 0 0,1 0 0 0 0,-1 0 0 0 0,1 0 0 0 0,-1-1 0 0 0,0 1 0 0 0,0 0 0 0 0,0-1 0 0 0,0 1 0 0 0,-1 0 0 0 0,1-1 0 0 0,-1 0 0 0 0,1 1 0 0 0,-1-1 0 0 0,0 0 0 0 0,0 0 0 0 0,0 0 0 0 0,0 0 0 0 0,0 0 0 0 0,0 0 0 0 0,-1 0 0 0 0,-3 2 0 0 0,0-1 0 0 0,-1 0 0 0 0,1 0 0 0 0,-1 0 0 0 0,0-1 0 0 0,1 0 0 0 0,-1 0 0 0 0,0-1 0 0 0,0 1 0 0 0,0-2 0 0 0,-1 1 0 0 0,1-1 0 0 0,-2 0 0 0 0,6 0 0 0 0,0 0 0 0 0,0-1 0 0 0,0 1 0 0 0,0-1 0 0 0,0 1 0 0 0,0-1 0 0 0,0 0 0 0 0,0 0 0 0 0,0-1 0 0 0,0 1 0 0 0,1 0 0 0 0,-1-1 0 0 0,0 0 0 0 0,1 0 0 0 0,0 1 0 0 0,-1-1 0 0 0,1-1 0 0 0,0 1 0 0 0,0 0 0 0 0,0 0 0 0 0,0-1 0 0 0,0 0 0 0 0,1 1 0 0 0,-1-1 0 0 0,1 0 0 0 0,0 1 0 0 0,-1-1 0 0 0,1 0 0 0 0,1 0 0 0 0,-1 0 0 0 0,0 0 0 0 0,1 0 0 0 0,-1 0 0 0 0,1 1 0 0 0,0 0 0 0 0,0-1 0 0 0,0 1 0 0 0,0-1 0 0 0,0 1 0 0 0,1 0 0 0 0,-1-1 0 0 0,0 1 0 0 0,1 0 0 0 0,0-1 0 0 0,0 1 0 0 0,0 0 0 0 0,0 0 0 0 0,0 0 0 0 0,0 0 0 0 0,2-2 0 0 0,-1 0 0 0 0,1 1 0 0 0,0 0 0 0 0,0 0 0 0 0,0 1 0 0 0,1-1 0 0 0,-1 0 0 0 0,1 1 0 0 0,-1 0 0 0 0,1 0 0 0 0,0 0 0 0 0,4-1 0 0 0,-1 0 0 0 0,1 0 0 0 0,0 1 0 0 0,0 0 0 0 0,0 0 0 0 0,0 1 0 0 0,0 0 0 0 0,0 0 0 0 0,1 1 0 0 0,4 0 0 0 0,-5 1 0 0 0,1 1 0 0 0,-1 0 0 0 0,1 0 0 0 0,-1 1 0 0 0,0 0 0 0 0,0 1 0 0 0,7 3 0 0 0,-11-5 0 0 0,0 1 0 0 0,0-1 0 0 0,0 1 0 0 0,0 0 0 0 0,0 0 0 0 0,-1 0 0 0 0,1 1 0 0 0,-1-1 0 0 0,0 1 0 0 0,0 0 0 0 0,0 0 0 0 0,-1 0 0 0 0,1 0 0 0 0,1 4 0 0 0,-4-5 0 0 0,1-1 0 0 0,-1 1 0 0 0,1 0 0 0 0,-1 0 0 0 0,0 0 0 0 0,0 0 0 0 0,0-1 0 0 0,0 1 0 0 0,-1 0 0 0 0,1 0 0 0 0,-1 0 0 0 0,0-1 0 0 0,0 1 0 0 0,0 0 0 0 0,0-1 0 0 0,0 1 0 0 0,0-1 0 0 0,-1 1 0 0 0,1-1 0 0 0,-1 1 0 0 0,0-1 0 0 0,0 0 0 0 0,0 0 0 0 0,0 0 0 0 0,0 0 0 0 0,-1 1 0 0 0,-4 3 0 0 0,-1 0 0 0 0,0 0 0 0 0,0 0 0 0 0,-1-1 0 0 0,0 0 0 0 0,1-1 0 0 0,-2 0 0 0 0,-4 2 0 0 0,-1-1 0 0 0,0 0 0 0 0,-7 1 0 0 0,18-5 0 0 0,0 0 0 0 0,0-1 0 0 0,-1 1 0 0 0,1-1 0 0 0,0 0 0 0 0,0 0 0 0 0,0 0 0 0 0,0-1 0 0 0,-1 1 0 0 0,1-1 0 0 0,0 0 0 0 0,0-1 0 0 0,0 1 0 0 0,0 0 0 0 0,-1-2 0 0 0,3 2 0 0 0,0 0 0 0 0,1 0 0 0 0,-1 0 0 0 0,1 0 0 0 0,-1 0 0 0 0,1 0 0 0 0,0-1 0 0 0,0 1 0 0 0,-1-1 0 0 0,1 1 0 0 0,0 0 0 0 0,0-1 0 0 0,0 0 0 0 0,0 1 0 0 0,1-1 0 0 0,-1 0 0 0 0,0 1 0 0 0,1-1 0 0 0,-1 0 0 0 0,1 0 0 0 0,0-1 0 0 0,0 0 0 0 0,0 1 0 0 0,0-1 0 0 0,0 0 0 0 0,0 1 0 0 0,1-1 0 0 0,0 1 0 0 0,-1-1 0 0 0,1 1 0 0 0,0-1 0 0 0,0 1 0 0 0,0-1 0 0 0,1 1 0 0 0,2-5 0 0 0,1 0 0 0 0,0 0 0 0 0,0 0 0 0 0,0 1 0 0 0,1 0 0 0 0,0 0 0 0 0,0 1 0 0 0,4-3 0 0 0,-4 4 0 0 0,1 0 0 0 0,0 0 0 0 0,0 1 0 0 0,0-1 0 0 0,0 2 0 0 0,1-1 0 0 0,-1 1 0 0 0,1 0 0 0 0,0 1 0 0 0,0 0 0 0 0,-1 0 0 0 0,1 0 0 0 0,0 1 0 0 0,0 0 0 0 0,0 1 0 0 0,3 0 0 0 0,-8 0 0 0 0,1-1 0 0 0,0 1 0 0 0,0 0 0 0 0,0 0 0 0 0,0 1 0 0 0,-1-1 0 0 0,1 1 0 0 0,0-1 0 0 0,-1 1 0 0 0,0 1 0 0 0,1-1 0 0 0,-1 0 0 0 0,0 1 0 0 0,0-1 0 0 0,0 1 0 0 0,0 0 0 0 0,-1 0 0 0 0,1 0 0 0 0,-1 0 0 0 0,0 1 0 0 0,0-1 0 0 0,0 1 0 0 0,0-1 0 0 0,-1 1 0 0 0,1 0 0 0 0,-1-1 0 0 0,0 1 0 0 0,0 0 0 0 0,0 0 0 0 0,-1 0 0 0 0,1 0 0 0 0,-1 3 0 0 0,0 0 0 0 0,0 1 0 0 0,-1 0 0 0 0,0-1 0 0 0,-1 1 0 0 0,1-1 0 0 0,-1 0 0 0 0,-1 1 0 0 0,1-1 0 0 0,-1 0 0 0 0,-1 0 0 0 0,1 0 0 0 0,-1-1 0 0 0,0 0 0 0 0,-1 1 0 0 0,1-1 0 0 0,-3 1 0 0 0,-1 2 0 0 0,-1 0 0 0 0,0 0 0 0 0,-1-1 0 0 0,0 0 0 0 0,0-1 0 0 0,-1 0 0 0 0,0-1 0 0 0,0 0 0 0 0,-6 2 0 0 0,13-6 0 0 0,-1-1 0 0 0,1 0 0 0 0,-1 0 0 0 0,0 0 0 0 0,1 0 0 0 0,-1-1 0 0 0,0 1 0 0 0,0-1 0 0 0,0 0 0 0 0,0-1 0 0 0,1 1 0 0 0,-1-1 0 0 0,0 0 0 0 0,-2-1 0 0 0,6 2 0 0 0,-1-1 0 0 0,0 0 0 0 0,0 1 0 0 0,1-1 0 0 0,-1 0 0 0 0,0 0 0 0 0,1 0 0 0 0,-1 0 0 0 0,1 0 0 0 0,0 0 0 0 0,-1-1 0 0 0,1 1 0 0 0,0-1 0 0 0,-1 1 0 0 0,1 0 0 0 0,0-1 0 0 0,0 0 0 0 0,0 1 0 0 0,1-1 0 0 0,-1 0 0 0 0,0 1 0 0 0,1-1 0 0 0,-1 0 0 0 0,1 0 0 0 0,-1 1 0 0 0,1-1 0 0 0,0 0 0 0 0,0 0 0 0 0,0 0 0 0 0,0 0 0 0 0,0 0 0 0 0,0 1 0 0 0,0-1 0 0 0,0 0 0 0 0,1 0 0 0 0,-1 0 0 0 0,1 0 0 0 0,0 1 0 0 0,1-6 0 0 0,0 1 0 0 0,1 0 0 0 0,0 0 0 0 0,1 1 0 0 0,-1-1 0 0 0,1 1 0 0 0,0 0 0 0 0,0 0 0 0 0,1 0 0 0 0,-1 0 0 0 0,1 1 0 0 0,0-1 0 0 0,5-2 0 0 0,4-3 0 0 0,0 2 0 0 0,0 0 0 0 0,0 0 0 0 0,1 1 0 0 0,2 1 0 0 0,-11 4 0 0 0,-1 0 0 0 0,1 1 0 0 0,0 0 0 0 0,0 0 0 0 0,0 0 0 0 0,0 1 0 0 0,-1 0 0 0 0,1 0 0 0 0,0 0 0 0 0,0 1 0 0 0,0 0 0 0 0,0 0 0 0 0,-1 1 0 0 0,4 1 0 0 0,-7-3 0 0 0,1 1 0 0 0,-1 0 0 0 0,0 0 0 0 0,0 0 0 0 0,0 0 0 0 0,0 0 0 0 0,0 1 0 0 0,0-1 0 0 0,0 1 0 0 0,0-1 0 0 0,-1 1 0 0 0,1 0 0 0 0,-1-1 0 0 0,1 1 0 0 0,-1 0 0 0 0,1 0 0 0 0,-1 0 0 0 0,0 0 0 0 0,0 1 0 0 0,0-1 0 0 0,0 0 0 0 0,-1 0 0 0 0,1 0 0 0 0,-1 1 0 0 0,1-1 0 0 0,-1 0 0 0 0,0 1 0 0 0,1-1 0 0 0,-1 0 0 0 0,-1 1 0 0 0,1-1 0 0 0,0 1 0 0 0,0-1 0 0 0,-1 0 0 0 0,1 0 0 0 0,-1 1 0 0 0,0-1 0 0 0,-1 4 0 0 0,-1 0 0 0 0,0 0 0 0 0,0-1 0 0 0,0 0 0 0 0,-1 1 0 0 0,1-1 0 0 0,-1 0 0 0 0,0-1 0 0 0,-1 1 0 0 0,1-1 0 0 0,-1 1 0 0 0,0-2 0 0 0,-3 3 0 0 0,-3 2 0 0 0,0-1 0 0 0,0 0 0 0 0,-1-1 0 0 0,0-1 0 0 0,-12 4 0 0 0,15-6 0 0 0,0 0 0 0 0,0-1 0 0 0,-8 1 0 0 0,15-2 0 0 0,0-1 0 0 0,0 0 0 0 0,0 0 0 0 0,-1 0 0 0 0,1 0 0 0 0,0 0 0 0 0,0 0 0 0 0,0 0 0 0 0,-1-1 0 0 0,1 1 0 0 0,0-1 0 0 0,0 0 0 0 0,0 1 0 0 0,0-1 0 0 0,0 0 0 0 0,0 0 0 0 0,0-1 0 0 0,0 1 0 0 0,0 0 0 0 0,1-1 0 0 0,1 1 0 0 0,-1 0 0 0 0,0 0 0 0 0,1-1 0 0 0,-1 1 0 0 0,0 0 0 0 0,1-1 0 0 0,0 1 0 0 0,-1-1 0 0 0,1 1 0 0 0,0 0 0 0 0,0-1 0 0 0,-1 1 0 0 0,1-1 0 0 0,0 1 0 0 0,1-1 0 0 0,-1 1 0 0 0,0 0 0 0 0,0-1 0 0 0,1 1 0 0 0,-1-1 0 0 0,0 1 0 0 0,1 0 0 0 0,0-1 0 0 0,-1 1 0 0 0,1 0 0 0 0,0-1 0 0 0,2-4 0 0 0,0 1 0 0 0,1-1 0 0 0,-1 1 0 0 0,1 0 0 0 0,3-3 0 0 0,4-3 0 0 0,0 1 0 0 0,1 0 0 0 0,-1 1 0 0 0,2 0 0 0 0,0 1 0 0 0,0 0 0 0 0,0 1 0 0 0,1 1 0 0 0,7-3 0 0 0,-13 6 0 0 0,0 0 0 0 0,1 0 0 0 0,-1 1 0 0 0,1 1 0 0 0,0-1 0 0 0,0 1 0 0 0,-1 1 0 0 0,1 0 0 0 0,0 0 0 0 0,0 0 0 0 0,0 1 0 0 0,-1 1 0 0 0,1-1 0 0 0,0 2 0 0 0,-1-1 0 0 0,8 4 0 0 0,-13-5-21 0 0,0 1 0 0 0,0-1 0 0 0,-1 1 1 0 0,1 0-1 0 0,0 0 0 0 0,-1 0 0 0 0,0 0 0 0 0,1 0 0 0 0,-1 0 0 0 0,0 1 1 0 0,0-1-1 0 0,0 1 0 0 0,-1-1 0 0 0,2 3 21 0 0,-2-3-18 0 0,0 0-1 0 0,-1 0 1 0 0,1 0 0 0 0,0 0 0 0 0,-1 0-1 0 0,0 0 1 0 0,0 0 0 0 0,1 0 0 0 0,-1 0-1 0 0,0 0 1 0 0,-1 0 0 0 0,1 0 0 0 0,0 0-1 0 0,0 0 1 0 0,-1 0 0 0 0,1 0 0 0 0,-1 0-1 0 0,0 0 1 0 0,0 0 0 0 0,0-1 0 0 0,1 1-1 0 0,-2 0 1 0 0,1 0 18 0 0,-4 5 22 0 0,-1-1-1 0 0,1 1 1 0 0,-1-1 0 0 0,0-1-1 0 0,-1 1 1 0 0,1-1 0 0 0,-1 0-1 0 0,0-1 1 0 0,0 0 0 0 0,-1 0-1 0 0,1 0 1 0 0,-3 0-22 0 0,-1 0 49 0 0,0 0-1 0 0,0 0 1 0 0,0-1-1 0 0,-1-1 1 0 0,1 0-1 0 0,-1-1 1 0 0,0 0-1 0 0,-6 0-48 0 0,16-1 1 0 0,-1 0 0 0 0,0 0 0 0 0,0-1 0 0 0,0 1 1 0 0,1-1-1 0 0,-1 1 0 0 0,0-1 0 0 0,1 0 0 0 0,-1 0 0 0 0,1 0 0 0 0,-1 0 0 0 0,1 0 0 0 0,-1-1 0 0 0,1 1 1 0 0,0-1-1 0 0,-1 0 0 0 0,1 0 0 0 0,0 1 0 0 0,0-1 0 0 0,1-1 0 0 0,-1 1 0 0 0,0 0 0 0 0,1 0 0 0 0,-1-1 1 0 0,1 1-1 0 0,-1-1 0 0 0,1 1 0 0 0,0-1 0 0 0,0 0-1 0 0,0-2 2 0 0,0 0 0 0 0,0 0 0 0 0,1 0 0 0 0,-1 1 0 0 0,1-1 0 0 0,0 0 0 0 0,1 0 0 0 0,-1 0 0 0 0,1 0 0 0 0,0 0 0 0 0,0 0 0 0 0,1 1 0 0 0,-1-1 0 0 0,1 0 0 0 0,0 1 0 0 0,1-1-2 0 0,2-5 0 0 0,1 1 0 0 0,1-1 0 0 0,0 2 0 0 0,0-1 0 0 0,1 1 0 0 0,0 0 0 0 0,0 0 0 0 0,1 1 0 0 0,0 0 0 0 0,7-3 0 0 0,-4 2 0 0 0,1 0 0 0 0,0 1 0 0 0,1 1 0 0 0,0 1 0 0 0,0 0 0 0 0,0 0 0 0 0,13-1 0 0 0,-21 5-29 0 0,1 0 1 0 0,-1 1-1 0 0,1 0 0 0 0,0 0 0 0 0,-1 0 1 0 0,1 1-1 0 0,-1 0 0 0 0,1 0 1 0 0,-1 1-1 0 0,0 0 0 0 0,0 0 0 0 0,0 0 1 0 0,0 1-1 0 0,0 0 0 0 0,1 1 29 0 0,-4-2-17 0 0,0-1 0 0 0,0 1 0 0 0,-1 0 0 0 0,1 1 0 0 0,-1-1 0 0 0,1 0 0 0 0,-1 1 0 0 0,0 0 0 0 0,0-1 0 0 0,0 1 0 0 0,0 0 0 0 0,0 0 0 0 0,0 0 0 0 0,-1 0 0 0 0,0 0-1 0 0,0 0 1 0 0,0 1 0 0 0,0-1 0 0 0,0 0 0 0 0,0 1 0 0 0,-1-1 0 0 0,0 1 0 0 0,0-1 0 0 0,0 0 0 0 0,0 1 0 0 0,0-1 0 0 0,0 1 0 0 0,-1-1 0 0 0,0 2 17 0 0,-1 0-4 0 0,0 0 1 0 0,0 0 0 0 0,-1 0-1 0 0,1 0 1 0 0,-1-1 0 0 0,0 1-1 0 0,0-1 1 0 0,0 0 0 0 0,-1 0-1 0 0,0 0 1 0 0,1 0 0 0 0,-2-1-1 0 0,1 0 1 0 0,0 0 0 0 0,0 0-1 0 0,-1 0 4 0 0,-9 5 3 0 0,1 0 0 0 0,-1-1-1 0 0,0-1 1 0 0,-15 4-3 0 0,22-8 37 0 0,0 0 0 0 0,0-1 1 0 0,-1 1-1 0 0,1-1 0 0 0,0-1 0 0 0,-1 0 1 0 0,1 0-1 0 0,0 0 0 0 0,-1-1 0 0 0,1 0 1 0 0,0 0-1 0 0,-1-1 0 0 0,-1-1-37 0 0,6 2 17 0 0,-1 0-1 0 0,1 0 1 0 0,0-1 0 0 0,0 1-1 0 0,0-1 1 0 0,0 0 0 0 0,0 0 0 0 0,0 0-1 0 0,1 0 1 0 0,-1-1 0 0 0,1 1-1 0 0,0-1 1 0 0,-1 1 0 0 0,1-1-1 0 0,0 0 1 0 0,0 0 0 0 0,1 0-1 0 0,-1 0 1 0 0,1 0 0 0 0,-1 0-1 0 0,1-1 1 0 0,0 1 0 0 0,0 0 0 0 0,1-1-1 0 0,-1 1 1 0 0,1 0 0 0 0,-1-1-1 0 0,1 1 1 0 0,0-2-17 0 0,1-2 0 0 0,0 0 0 0 0,0 1 0 0 0,1-1 0 0 0,-1 0 0 0 0,1 0 0 0 0,1 1 0 0 0,-1-1 0 0 0,1 1 0 0 0,1 0 0 0 0,-1 0 0 0 0,1 0 0 0 0,0 0 0 0 0,0 1 0 0 0,1-1 0 0 0,-1 1 0 0 0,1 0 0 0 0,0 0 0 0 0,4-2 0 0 0,0 0 0 0 0,1-1 0 0 0,0 2 0 0 0,0-1 0 0 0,0 2 0 0 0,1-1 0 0 0,0 1 0 0 0,0 1 0 0 0,0 0 0 0 0,0 0 0 0 0,9 0 0 0 0,-14 3 0 0 0,0 0 0 0 0,0 1 0 0 0,0 0 0 0 0,0 1 0 0 0,0-1 0 0 0,0 1 0 0 0,0 0 0 0 0,0 0 0 0 0,0 1 0 0 0,-1 0 0 0 0,3 1 0 0 0,-5-2 0 0 0,0 0 0 0 0,-1 0 0 0 0,1 0 0 0 0,-1 1 0 0 0,1-1 0 0 0,-1 1 0 0 0,0 0 0 0 0,1-1 0 0 0,-1 1 0 0 0,0 0 0 0 0,0 0 0 0 0,-1 0 0 0 0,1 1 0 0 0,0-1 0 0 0,-1 0 0 0 0,1 1 0 0 0,-1-1 0 0 0,1 1 0 0 0,-1-1 0 0 0,0 1 0 0 0,0 0 0 0 0,-1 0 0 0 0,1-1 0 0 0,0 1 0 0 0,-1 1 0 0 0,0-2 0 0 0,0 0 0 0 0,-1 1 0 0 0,1-1 0 0 0,-1 0 0 0 0,0 1 0 0 0,0-1 0 0 0,1 0 0 0 0,-1 0 0 0 0,0 0 0 0 0,-1 0 0 0 0,1 0 0 0 0,0 0 0 0 0,-1 0 0 0 0,1 0 0 0 0,-1 0 0 0 0,0-1 0 0 0,1 1 0 0 0,-1 0 0 0 0,0-1 0 0 0,0 0 0 0 0,-1 1 0 0 0,-7 5 0 0 0,0-1 0 0 0,0-1 0 0 0,-7 4 0 0 0,7-5 0 0 0,1-1 0 0 0,-1 0 0 0 0,0 0 0 0 0,0-1 0 0 0,0 0 0 0 0,0-1 0 0 0,0 0 0 0 0,-1 0 0 0 0,1-1 0 0 0,0-1 0 0 0,-5 0 0 0 0,11 0 0 0 0,-1 0 0 0 0,1 0 0 0 0,-1 0 0 0 0,1 0 0 0 0,0-1 0 0 0,-1 0 0 0 0,1 0 0 0 0,0 0 0 0 0,0 0 0 0 0,0-1 0 0 0,1 0 0 0 0,-2 0 0 0 0,3 1 0 0 0,0-1 0 0 0,-1 1 0 0 0,1-1 0 0 0,0 0 0 0 0,0 0 0 0 0,1 0 0 0 0,-1 0 0 0 0,1 0 0 0 0,-1 0 0 0 0,1 0 0 0 0,0 0 0 0 0,0-1 0 0 0,0 1 0 0 0,1 0 0 0 0,-1-1 0 0 0,1 1 0 0 0,0-3 0 0 0,-1 2 0 0 0,1 1 0 0 0,1-1 0 0 0,-1 0 0 0 0,1 0 0 0 0,-1 0 0 0 0,1 1 0 0 0,0-1 0 0 0,0 0 0 0 0,1 1 0 0 0,-1-1 0 0 0,1 1 0 0 0,0-1 0 0 0,-1 1 0 0 0,2 0 0 0 0,1-3 0 0 0,0 1 0 0 0,0 1 0 0 0,0 0 0 0 0,1 0 0 0 0,-1 0 0 0 0,1 1 0 0 0,0 0 0 0 0,0 0 0 0 0,0 0 0 0 0,1 0 0 0 0,0 0 0 0 0,2 0 0 0 0,0 0 0 0 0,0 1 0 0 0,0 0 0 0 0,1 0 0 0 0,-1 0 0 0 0,0 1 0 0 0,1 1 0 0 0,-1-1 0 0 0,1 1 0 0 0,-1 1 0 0 0,1 0 0 0 0,-1 0 0 0 0,1 0 0 0 0,5 3 0 0 0,-9-3 0 0 0,0 1 0 0 0,-1 0 0 0 0,1 1 0 0 0,0-1 0 0 0,-1 1 0 0 0,1 0 0 0 0,-1 0 0 0 0,0 1 0 0 0,0-1 0 0 0,0 1 0 0 0,0 0 0 0 0,-1 0 0 0 0,1 0 0 0 0,-1 1 0 0 0,-1-2 0 0 0,0 0 0 0 0,-1-1 0 0 0,0 1 0 0 0,1 1 0 0 0,-1-1 0 0 0,0 0 0 0 0,-1 0 0 0 0,1 0 0 0 0,0 0 0 0 0,-1 1 0 0 0,0-1 0 0 0,0 0 0 0 0,0 0 0 0 0,0 1 0 0 0,0-1 0 0 0,-1 0 0 0 0,1 0 0 0 0,-1 1 0 0 0,0-1 0 0 0,0 0 0 0 0,0 0 0 0 0,-1 0 0 0 0,0 2 0 0 0,-2 2 0 0 0,-1 0 0 0 0,1-1 0 0 0,-1 1 0 0 0,0-1 0 0 0,-1 0 0 0 0,0-1 0 0 0,0 1 0 0 0,0-1 0 0 0,-1 0 0 0 0,1 0 0 0 0,-1-1 0 0 0,0 0 0 0 0,-3 1 0 0 0,5-2 0 0 0,0-1 0 0 0,0 0 0 0 0,0 0 0 0 0,-1 0 0 0 0,1-1 0 0 0,0 0 0 0 0,-1 0 0 0 0,1 0 0 0 0,0 0 0 0 0,-1-1 0 0 0,1 0 0 0 0,-1 0 0 0 0,1-1 0 0 0,-1 1 0 0 0,1-1 0 0 0,-1 0 0 0 0,1-1 0 0 0,0 1 0 0 0,0-1 0 0 0,-2-1 0 0 0,5 2 0 0 0,0 0 0 0 0,-1 0 0 0 0,1 0 0 0 0,0-1 0 0 0,0 1 0 0 0,0-1 0 0 0,0 0 0 0 0,1 1 0 0 0,-1-1 0 0 0,0 0 0 0 0,1 0 0 0 0,-1 0 0 0 0,1 0 0 0 0,-1-1 0 0 0,1 1 0 0 0,0 0 0 0 0,0 0 0 0 0,0-1 0 0 0,0 1 0 0 0,1-1 0 0 0,-1 1 0 0 0,1-1 0 0 0,-1 1 0 0 0,1-1 0 0 0,0 1 0 0 0,0-1 0 0 0,0 1 0 0 0,0-1 0 0 0,0 1 0 0 0,1-1 0 0 0,0-1 0 0 0,0-1 0 0 0,1 1 0 0 0,-1-1 0 0 0,1 1 0 0 0,1 0 0 0 0,-1-1 0 0 0,0 1 0 0 0,1 0 0 0 0,0 1 0 0 0,0-1 0 0 0,0 0 0 0 0,0 1 0 0 0,1 0 0 0 0,-1 0 0 0 0,1 0 0 0 0,0 0 0 0 0,3-1 0 0 0,-1 1 0 0 0,0 0 1 0 0,0 0-1 0 0,0 1 1 0 0,0 0-1 0 0,1 0 0 0 0,-1 0 1 0 0,1 1-1 0 0,-1 0 1 0 0,1 0-1 0 0,0 1 1 0 0,-1 0-1 0 0,1 0 0 0 0,0 0 1 0 0,-1 1-1 0 0,1 0 1 0 0,-1 1-1 0 0,1-1 0 0 0,-1 1 1 0 0,0 0-1 0 0,1 1 1 0 0,0 0-1 0 0,-2-1-2 0 0,1 1 0 0 0,-1 1 0 0 0,0-1 0 0 0,0 0 0 0 0,0 1 0 0 0,0 0 0 0 0,-1 1 0 0 0,1-1 0 0 0,-1 1 0 0 0,0-1 0 0 0,-1 1 0 0 0,1 0 0 0 0,-1 1 0 0 0,0-1 0 0 0,0 1 0 0 0,-1-1 0 0 0,1 1 0 0 0,-1 0 0 0 0,0 0 0 0 0,-1 0 0 0 0,0 0 0 0 0,1 4 2 0 0,-2-2-26 0 0,0 0 0 0 0,0-1 1 0 0,-1 1-1 0 0,0 0 0 0 0,0-1 0 0 0,-1 1 0 0 0,0-1 0 0 0,0 0 0 0 0,-1 1 0 0 0,0-1 0 0 0,0 0 0 0 0,-1-1 0 0 0,0 1 0 0 0,0 0 0 0 0,0-1 0 0 0,-1 0 1 0 0,0 0-1 0 0,0-1 0 0 0,-5 5 26 0 0,1-2-34 0 0,0 0 0 0 0,0-1 0 0 0,0 0 0 0 0,-1-1 0 0 0,0 0 0 0 0,0-1 0 0 0,0 0 1 0 0,-1 0-1 0 0,0-1 0 0 0,0-1 0 0 0,0 0 0 0 0,0 0 0 0 0,-1-1 34 0 0,8-1 30 0 0,1-1 1 0 0,-1 0-1 0 0,0 0 0 0 0,0 0 0 0 0,0 0 1 0 0,0-1-1 0 0,1 0 0 0 0,-1 0 0 0 0,0 0 1 0 0,0 0-1 0 0,1 0 0 0 0,-1-1 0 0 0,1 1 1 0 0,-1-1-1 0 0,1 0 0 0 0,-2-1-30 0 0,4 1 16 0 0,-1 1 0 0 0,0 0 0 0 0,1-1 1 0 0,-1 1-1 0 0,1-1 0 0 0,0 0 0 0 0,0 1 0 0 0,-1-1 0 0 0,1 0 0 0 0,0 0 0 0 0,1 0 1 0 0,-1 0-1 0 0,0 0 0 0 0,0 0 0 0 0,1 0 0 0 0,-1 0 0 0 0,1 0 0 0 0,0 0 1 0 0,0 0-1 0 0,0 0 0 0 0,0 0 0 0 0,0 0 0 0 0,0-1 0 0 0,0 1 0 0 0,0 0 0 0 0,1 0 1 0 0,-1 0-1 0 0,1 0 0 0 0,0 0 0 0 0,0-1-16 0 0,1-1 0 0 0,0-1 1 0 0,1 1-1 0 0,-1 0 0 0 0,1 0 1 0 0,0 0-1 0 0,0 1 0 0 0,0-1 1 0 0,0 1-1 0 0,0-1 0 0 0,1 1 1 0 0,0 0-1 0 0,0 1 1 0 0,0-1-1 0 0,0 0 0 0 0,0 1 1 0 0,0 0-1 0 0,0 0 0 0 0,1 1 1 0 0,-1-1-1 0 0,1 1 0 0 0,0 0 1 0 0,-1 0-1 0 0,1 0 0 0 0,0 0 1 0 0,1 1-1 0 0,-2 0-2 0 0,0 0 1 0 0,0 0-1 0 0,0 0 1 0 0,-1 1 0 0 0,1-1-1 0 0,0 1 1 0 0,0 0-1 0 0,0 0 1 0 0,-1 0 0 0 0,1 1-1 0 0,-1-1 1 0 0,1 1-1 0 0,-1 0 1 0 0,1 0 0 0 0,-1 0-1 0 0,0 0 1 0 0,0 1 0 0 0,0-1-1 0 0,0 1 1 0 0,-1 0-1 0 0,1 0 1 0 0,-1 0 0 0 0,0 0-1 0 0,1 0 1 0 0,-1 0-1 0 0,-1 1 1 0 0,1-1 0 0 0,0 1-1 0 0,-1-1 1 0 0,0 1-1 0 0,0 0 2 0 0,1 3-62 0 0,-1 0 0 0 0,0 0-1 0 0,-1 0 1 0 0,1 0 0 0 0,-1 0-1 0 0,-1 1 1 0 0,0-1-1 0 0,0 0 1 0 0,0 0 0 0 0,-1 0-1 0 0,1-1 1 0 0,-2 1 0 0 0,1 0-1 0 0,-1-1 1 0 0,0 1 0 0 0,-1-1-1 0 0,0 2 63 0 0,-1 0 99 0 0,-1 1-1 0 0,0-1 1 0 0,0 0-1 0 0,-1-1 1 0 0,0 1 0 0 0,0-1-1 0 0,-1-1 1 0 0,0 1-1 0 0,0-1 1 0 0,-1-1-1 0 0,-8 5-98 0 0,14-8 1 0 0,-1-1 0 0 0,1 0 0 0 0,-1 1-1 0 0,1-1 1 0 0,-1 0 0 0 0,0-1 0 0 0,1 1-1 0 0,-1-1 1 0 0,0 0 0 0 0,0 0-1 0 0,1 0 1 0 0,-1 0 0 0 0,0 0 0 0 0,0-1-1 0 0,1 0 1 0 0,-1 0 0 0 0,0 0 0 0 0,-1-1-1 0 0,3 1 0 0 0,0 0 0 0 0,0 0-1 0 0,0 0 1 0 0,0 0 0 0 0,1-1 0 0 0,-1 1 0 0 0,0-1 0 0 0,1 1 0 0 0,-1-1 0 0 0,1 1 0 0 0,0-1 0 0 0,0 0 0 0 0,-1 0 0 0 0,1 0-1 0 0,0 0 1 0 0,1 1 0 0 0,-1-1 0 0 0,0 0 0 0 0,0-1 0 0 0,1 1 0 0 0,-1 0 0 0 0,1 0 0 0 0,0 0 0 0 0,0 0 0 0 0,-1 0 0 0 0,2 0-1 0 0,-1-1 1 0 0,0 1 0 0 0,0 0 0 0 0,1 0 0 0 0,-1 0 0 0 0,1-2 0 0 0,1-4 1 0 0,1 0 0 0 0,0-1 0 0 0,1 1-1 0 0,-1 1 1 0 0,2-1 0 0 0,-1 0 0 0 0,1 1 0 0 0,0 0 0 0 0,0 0 0 0 0,7-5-1 0 0,-8 7-3 0 0,0 1 1 0 0,0 0-1 0 0,0 1 0 0 0,1-1 1 0 0,-1 1-1 0 0,1 0 1 0 0,0 0-1 0 0,0 0 1 0 0,0 1-1 0 0,0 0 1 0 0,1 0-1 0 0,-1 0 1 0 0,1 0-1 0 0,-1 1 0 0 0,1 0 1 0 0,-1 0-1 0 0,2 1 3 0 0,-5 0-15 0 0,0 0 0 0 0,1 0 1 0 0,-1 0-1 0 0,0 1 0 0 0,0-1 0 0 0,0 1 0 0 0,0 0 0 0 0,1-1 0 0 0,-1 1 0 0 0,0 0 0 0 0,0 0 0 0 0,0 1 0 0 0,-1-1 0 0 0,1 0 0 0 0,0 1 0 0 0,0-1 1 0 0,-1 1-1 0 0,1-1 0 0 0,-1 1 0 0 0,1 0 0 0 0,-1-1 0 0 0,1 1 0 0 0,-1 0 0 0 0,0 0 0 0 0,0 0 0 0 0,0 0 0 0 0,0 0 0 0 0,-1 1 0 0 0,1-1 0 0 0,-1 0 1 0 0,1 0-1 0 0,-1 0 0 0 0,1 1 15 0 0,-1 2-34 0 0,1 1 0 0 0,0-1 0 0 0,-1 1 0 0 0,0-1 0 0 0,-1 1 0 0 0,1-1 0 0 0,-1 1 1 0 0,0-1-1 0 0,0 1 0 0 0,-1-1 0 0 0,1 0 0 0 0,-1 0 0 0 0,-1 1 34 0 0,-1 2 54 0 0,-1 0 0 0 0,-1-1-1 0 0,1 1 1 0 0,-1-1 0 0 0,0-1 0 0 0,-1 1-1 0 0,1-1 1 0 0,-1 0 0 0 0,-5 3-54 0 0,8-6 42 0 0,-1-1-1 0 0,1 1 1 0 0,-1-1-1 0 0,1 0 1 0 0,-1 0 0 0 0,0 0-1 0 0,0-1 1 0 0,-3 1-42 0 0,6-1 10 0 0,-1-1 0 0 0,0 0 0 0 0,0 1 0 0 0,0-1 0 0 0,0-1 0 0 0,1 1 0 0 0,-1 0 0 0 0,0-1 0 0 0,0 1 1 0 0,1-1-1 0 0,-1 0 0 0 0,0 0 0 0 0,1 0 0 0 0,-1 0 0 0 0,-1-1-10 0 0,2 1 0 0 0,0 0 0 0 0,0-1 0 0 0,1 1 0 0 0,-1 0 0 0 0,0-1 0 0 0,0 1 0 0 0,1-1 0 0 0,-1 0 0 0 0,1 0 0 0 0,-1 1 0 0 0,1-1 0 0 0,0 0 0 0 0,-1 0 0 0 0,1 0 0 0 0,0 0 0 0 0,1-1 0 0 0,-1 1 0 0 0,0 0 0 0 0,1 0 0 0 0,-1-1 0 0 0,1 1 0 0 0,-1 0 0 0 0,1 0 0 0 0,0-1 0 0 0,0 1 0 0 0,0 0 0 0 0,0-1 0 0 0,1 1 0 0 0,-1 0 0 0 0,1-1 0 0 0,-1 1 0 0 0,1 0 0 0 0,0 0 0 0 0,0 0 0 0 0,0 0 0 0 0,1-2 0 0 0,2-4 0 0 0,1 0 0 0 0,0 0 0 0 0,0 0 0 0 0,1 0 0 0 0,0 1 0 0 0,0 0 0 0 0,1 0 0 0 0,3-2 0 0 0,-3 4-48 0 0,0 0-1 0 0,0 0 1 0 0,0 0-1 0 0,1 1 1 0 0,-1 0 0 0 0,1 1-1 0 0,0-1 1 0 0,0 2-1 0 0,0-1 1 0 0,6 0 48 0 0,-11 2-15 0 0,0 1 0 0 0,0-1 0 0 0,0 1 0 0 0,0 0-1 0 0,0-1 1 0 0,0 1 0 0 0,0 1 0 0 0,0-1 0 0 0,0 0 0 0 0,0 1 0 0 0,0 0 0 0 0,-1-1-1 0 0,1 1 1 0 0,0 1 0 0 0,0-1 0 0 0,-1 0 0 0 0,1 0 0 0 0,0 1 0 0 0,-1 0 0 0 0,1-1-1 0 0,-1 1 1 0 0,0 0 0 0 0,0 0 0 0 0,0 0 0 0 0,0 1 0 0 0,0-1 0 0 0,0 0 0 0 0,0 1-1 0 0,-1-1 1 0 0,1 1 0 0 0,-1 0 0 0 0,1 0 15 0 0,-1 0 10 0 0,0 0 0 0 0,0 1 0 0 0,0-1 0 0 0,0 1 0 0 0,0-1 1 0 0,-1 1-1 0 0,1-1 0 0 0,-1 1 0 0 0,0-1 0 0 0,0 1 0 0 0,0-1 0 0 0,-1 1 0 0 0,1-1 0 0 0,-1 1 0 0 0,0 1-10 0 0,-1 0 37 0 0,0 0 0 0 0,0 0 0 0 0,-1 0 0 0 0,1 0 0 0 0,-1-1 0 0 0,0 1 0 0 0,0-1 0 0 0,-1 0 0 0 0,-3 3-37 0 0,-2 2 61 0 0,0-1-1 0 0,-1 0 1 0 0,0-1-1 0 0,0 0 1 0 0,0-1-1 0 0,-1 0 1 0 0,0-1-1 0 0,-10 3-60 0 0,17-6 0 0 0,0-1 0 0 0,0 0 0 0 0,0 0 0 0 0,0 0 0 0 0,0-1 0 0 0,0 0 0 0 0,0 0 0 0 0,0 0 0 0 0,-1 0 0 0 0,1 0 0 0 0,0-1 0 0 0,0 0 0 0 0,-2 0 0 0 0,4 0 0 0 0,1 1 0 0 0,-1-1 0 0 0,1 1 0 0 0,-1-1 0 0 0,1 0 0 0 0,0 0 0 0 0,-1 0 0 0 0,1 0 0 0 0,0 0 0 0 0,-1 0 0 0 0,1 0 0 0 0,0 0 0 0 0,0 0 0 0 0,0 0 0 0 0,0-1 0 0 0,0 1 0 0 0,1 0 0 0 0,-1-1 0 0 0,0 1 0 0 0,0-1 0 0 0,1 1 0 0 0,-1-1 0 0 0,1 1 0 0 0,-1-1 0 0 0,1 1 0 0 0,0-1 0 0 0,0 0 0 0 0,0 1 0 0 0,0-1 0 0 0,0 1 0 0 0,0-1 0 0 0,0 0 0 0 0,0 1 0 0 0,0-1 0 0 0,1 0 0 0 0,1-4 0 0 0,0-1 0 0 0,0 1 0 0 0,1 0 0 0 0,-1 1 0 0 0,1-1 0 0 0,1 0 0 0 0,-1 1 0 0 0,1 0 0 0 0,0 0 0 0 0,0 0 0 0 0,0 0 0 0 0,1 1 0 0 0,1-1 0 0 0,4-4 0 0 0,0 0 0 0 0,1 1 0 0 0,0 1 0 0 0,0 0 0 0 0,11-4 0 0 0,-16 8-40 0 0,-1 1-1 0 0,1 0 1 0 0,0 0 0 0 0,0 1-1 0 0,0 0 1 0 0,0 0 0 0 0,0 0-1 0 0,0 1 1 0 0,0-1 0 0 0,0 2-1 0 0,0-1 1 0 0,4 1 40 0 0,-8 0-13 0 0,0-1 1 0 0,0 0-1 0 0,0 1 0 0 0,0 0 0 0 0,0-1 1 0 0,0 1-1 0 0,0 0 0 0 0,0 0 0 0 0,0 0 1 0 0,-1 0-1 0 0,1 1 0 0 0,0-1 0 0 0,-1 0 1 0 0,1 1-1 0 0,-1-1 0 0 0,1 1 1 0 0,-1-1-1 0 0,0 1 0 0 0,0 0 0 0 0,0 0 1 0 0,0-1-1 0 0,0 1 0 0 0,0 0 0 0 0,0 0 1 0 0,0 0-1 0 0,-1 0 0 0 0,1 0 0 0 0,-1 0 1 0 0,0 0-1 0 0,1 0 0 0 0,-1 0 0 0 0,0 0 1 0 0,0 1-1 0 0,0-1 0 0 0,-1 0 1 0 0,1 0-1 0 0,0 0 0 0 0,-1 0 13 0 0,0 4 30 0 0,-1 1 1 0 0,0-1-1 0 0,-1 0 0 0 0,1-1 0 0 0,-1 1 1 0 0,0 0-1 0 0,0-1 0 0 0,-1 1 0 0 0,0-1 1 0 0,0 0-1 0 0,0-1 0 0 0,0 1 0 0 0,-1 0 1 0 0,0-1-1 0 0,0 0 0 0 0,-3 2-30 0 0,-7 4 97 0 0,-1 0 0 0 0,0 0-1 0 0,-1-2 1 0 0,1 0 0 0 0,-4 0-97 0 0,-25 7 0 0 0,42-14 0 0 0,-1 0 0 0 0,1-1 0 0 0,0 1 0 0 0,-1-1 0 0 0,1 0 0 0 0,0 0 0 0 0,-1 0 0 0 0,1 0 0 0 0,0-1 0 0 0,-1 1 0 0 0,1-1 0 0 0,-3-1 0 0 0,5 2 0 0 0,1 0 0 0 0,-1 0 0 0 0,0-1 0 0 0,1 1 0 0 0,-1-1 0 0 0,1 1 0 0 0,-1 0 0 0 0,1-1 0 0 0,-1 1 0 0 0,1-1 0 0 0,0 1 0 0 0,-1-1 0 0 0,1 1 0 0 0,0-1 0 0 0,-1 1 0 0 0,1-1 0 0 0,0 0 0 0 0,-1 1 0 0 0,1-1 0 0 0,0 1 0 0 0,0-1 0 0 0,0 0 0 0 0,0 1 0 0 0,-1-1 0 0 0,1 0 0 0 0,0-1 0 0 0,1 1 0 0 0,-1-1 0 0 0,0 0 0 0 0,0 0 0 0 0,1 1 0 0 0,-1-1 0 0 0,1 0 0 0 0,-1 1 0 0 0,1-1 0 0 0,0 0 0 0 0,2-3 0 0 0,0-1 0 0 0,1 0 0 0 0,0 1 0 0 0,3-4 0 0 0,2-2 0 0 0,1 2 0 0 0,0-1 0 0 0,0 2 0 0 0,9-7 0 0 0,-13 11 0 0 0,0 0 0 0 0,0 0 0 0 0,1 1 0 0 0,-1 0 0 0 0,1 1 0 0 0,0-1 0 0 0,-1 1 0 0 0,1 0 0 0 0,0 1 0 0 0,1 0 0 0 0,-7 0-2 0 0,0 1-1 0 0,1 0 1 0 0,-1 0-1 0 0,0 0 1 0 0,0 0 0 0 0,1 0-1 0 0,-1 0 1 0 0,0 0 0 0 0,0 1-1 0 0,1-1 1 0 0,-1 0-1 0 0,0 1 1 0 0,0-1 0 0 0,0 1-1 0 0,1-1 1 0 0,-1 1-1 0 0,0-1 1 0 0,0 1 0 0 0,0 0-1 0 0,0 0 1 0 0,0-1-1 0 0,0 2 4 0 0,0-1-10 0 0,0 1 1 0 0,0 0 0 0 0,0-1 0 0 0,0 1-1 0 0,-1-1 1 0 0,1 1 0 0 0,-1 0 0 0 0,1 0-1 0 0,-1-1 1 0 0,0 1 0 0 0,1 0 0 0 0,-1 0-1 0 0,0-1 1 0 0,0 2 8 0 0,-1 5-28 0 0,0 0 0 0 0,0 0 0 0 0,-1 0 0 0 0,1-1 0 0 0,-2 1 0 0 0,-1 4 28 0 0,-2 1 13 0 0,0-1 0 0 0,-2 1 0 0 0,1-2 0 0 0,-1 1 0 0 0,-1-1 0 0 0,0 0 0 0 0,0 0 0 0 0,-1-1 0 0 0,-1-1 0 0 0,1 0-1 0 0,-2 0 1 0 0,1-1 0 0 0,-1 0 0 0 0,-6 2-13 0 0,16-9 5 0 0,0 0-1 0 0,1 0 1 0 0,-1 0-1 0 0,0-1 1 0 0,0 1-1 0 0,0-1 1 0 0,1 1-1 0 0,-1-1 1 0 0,0 1-1 0 0,0-1 1 0 0,0 0-1 0 0,0 0 1 0 0,0 0-1 0 0,0 0 1 0 0,0 0-1 0 0,0-1 1 0 0,1 1-1 0 0,-1 0 1 0 0,-1-1-5 0 0,2 0 2 0 0,0 0 1 0 0,0 0-1 0 0,0 0 1 0 0,0 1 0 0 0,0-1-1 0 0,0 0 1 0 0,0-1-1 0 0,0 1 1 0 0,0 0-1 0 0,1 0 1 0 0,-1 0-1 0 0,0 0 1 0 0,1-1 0 0 0,-1 1-1 0 0,1 0 1 0 0,-1-1-1 0 0,1 1 1 0 0,0 0-1 0 0,0-1 1 0 0,-1 1 0 0 0,1 0-1 0 0,0-1 1 0 0,0 1-1 0 0,0-1 1 0 0,1 1-1 0 0,-1 0 1 0 0,0-1-3 0 0,1-4 0 0 0,0 0 0 0 0,0 0 0 0 0,1 0 0 0 0,0 0 0 0 0,0 1 0 0 0,0-1 0 0 0,1 1 0 0 0,0-1 0 0 0,0 1 0 0 0,0 0 0 0 0,3-3 0 0 0,-2 2 0 0 0,1 1 0 0 0,0-1 0 0 0,0 1 0 0 0,0 0 0 0 0,0 0 0 0 0,1 1 0 0 0,0-1 0 0 0,0 1 0 0 0,4-2 0 0 0,-9 6 0 0 0,0-1 0 0 0,0 0 0 0 0,0 1 0 0 0,0-1 0 0 0,0 1 0 0 0,0 0 0 0 0,1-1 0 0 0,-1 1 0 0 0,0 0 0 0 0,0 0 0 0 0,0-1 0 0 0,0 1 0 0 0,0 0 0 0 0,1 0 0 0 0,-1 0 0 0 0,0 0 0 0 0,0 1 0 0 0,0-1 0 0 0,0 0 0 0 0,0 0 0 0 0,1 1 0 0 0,-1-1 0 0 0,0 1 0 0 0,0-1 0 0 0,0 1 0 0 0,0-1 0 0 0,0 1 0 0 0,0-1 0 0 0,0 1 0 0 0,0 0 0 0 0,0 1 0 0 0,0-1 0 0 0,0 1 0 0 0,0 0 0 0 0,-1-1 0 0 0,1 1 0 0 0,0 0 0 0 0,-1 0 0 0 0,1-1 0 0 0,-1 1 0 0 0,1 0 0 0 0,-1 0 0 0 0,0 0 0 0 0,0 0 0 0 0,0 0 0 0 0,0 0 0 0 0,0 0 0 0 0,-1 1 0 0 0,0 3 0 0 0,0 0 0 0 0,-1 0 0 0 0,0 0 0 0 0,0 0 0 0 0,0 0 0 0 0,-1 0 0 0 0,0-1 0 0 0,0 1 0 0 0,0-1 0 0 0,-1 0 0 0 0,0 0 0 0 0,0 0 0 0 0,-4 4 0 0 0,-10 7 0 0 0,1 0 0 0 0,-2-1 0 0 0,-1 0 0 0 0,10-8 0 0 0,-8 3 0 0 0,18-10 0 0 0,0 0 0 0 0,0 0 0 0 0,0 0 0 0 0,-1 0 0 0 0,1 0 0 0 0,0 0 0 0 0,0 0 0 0 0,0 0 0 0 0,0 0 0 0 0,-1 0 0 0 0,1 0 0 0 0,0 0 0 0 0,0 0 0 0 0,0 0 0 0 0,0 0 0 0 0,-1 0 0 0 0,1-1 0 0 0,0 1 0 0 0,0 0 0 0 0,0 0 0 0 0,0 0 0 0 0,0 0 0 0 0,-1 0 0 0 0,1 0 0 0 0,0 0 0 0 0,0-1 0 0 0,0 1 0 0 0,0 0 0 0 0,0 0 0 0 0,0 0 0 0 0,0 0 0 0 0,0-1 0 0 0,0 1 0 0 0,0 0 0 0 0,0 0 0 0 0,-1 0 0 0 0,1 0 0 0 0,0-1 0 0 0,0 1 0 0 0,0 0 0 0 0,0 0 0 0 0,0 0 0 0 0,0 0 0 0 0,0-1 0 0 0,1 1 0 0 0,-1 0 0 0 0,0 0 0 0 0,0 0 0 0 0,0 0 0 0 0,0-1 0 0 0,0-7 0 0 0,3-3 0 0 0,-1 0 0 0 0,2 0 0 0 0,0 1 0 0 0,0-1 0 0 0,0 1 0 0 0,2 0 0 0 0,-1 1 0 0 0,1-1 0 0 0,0 1 0 0 0,4-3 0 0 0,-10 12 0 0 0,0-1 0 0 0,0 1 0 0 0,1-1 0 0 0,-1 1 0 0 0,0-1 0 0 0,1 1 0 0 0,-1 0 0 0 0,0-1 0 0 0,1 1 0 0 0,-1 0 0 0 0,1-1 0 0 0,-1 1 0 0 0,0 0 0 0 0,1 0 0 0 0,-1-1 0 0 0,1 1 0 0 0,-1 0 0 0 0,1 0 0 0 0,-1 0 0 0 0,1 0 0 0 0,-1-1 0 0 0,1 1 0 0 0,-1 0 0 0 0,1 0 0 0 0,-1 0 0 0 0,1 0 0 0 0,-1 1 0 0 0,1-1 0 0 0,-1 0 0 0 0,1 1 0 0 0,-1-1 0 0 0,0 1 0 0 0,1-1 0 0 0,-1 0 0 0 0,0 1 0 0 0,1-1 0 0 0,-1 1 0 0 0,0-1 0 0 0,0 1 0 0 0,0-1 0 0 0,1 1 0 0 0,-1-1 0 0 0,0 1 0 0 0,0-1 0 0 0,0 1 0 0 0,0 0 0 0 0,0 25 0 0 0,-1-15 0 0 0,-2 1 0 0 0,0-1 0 0 0,0 0 0 0 0,-1 0 0 0 0,0-1 0 0 0,-1 1 0 0 0,0-1 0 0 0,-1 1 0 0 0,-15 24 0 0 0,-17 20 0 0 0,27-40 0 0 0,-19 24 0 0 0,18-23 0 0 0,9-13 0 0 0,3-4 0 0 0,20-31 0 0 0,-2-1 0 0 0,-1 0 0 0 0,-1-1 0 0 0,-1-5 0 0 0,7-31 0 0 0,-50 143 0 0 0,14-34 0 0 0,-1 0 0 0 0,-17 28 0 0 0,-61 100 0 0 0,117-214-21 0 0,-3 0 0 0 0,-1-3 21 0 0,21-50-22 0 0,-31 78-31 0 0,-15 58 42 0 0,-4-3 32 0 0,-1-1 1 0 0,-2 0-1 0 0,-1-1 0 0 0,-1 0 1 0 0,-2-1-1 0 0,-17 25-21 0 0,25-42 0 0 0,0 0 0 0 0,-1-1 0 0 0,-1 0 0 0 0,1-1 0 0 0,-9 7 0 0 0,18-17 0 0 0,-1-1 0 0 0,0 1 0 0 0,0 0 0 0 0,1-1 0 0 0,-1 1 0 0 0,0-1 0 0 0,0 1 0 0 0,0-1 0 0 0,0 1 0 0 0,0-1 0 0 0,0 1 0 0 0,1-1 0 0 0,-1 0 0 0 0,0 0 0 0 0,0 1 0 0 0,0-1 0 0 0,0 0 0 0 0,0 0 0 0 0,1 0 0 0 0,0-1 0 0 0,-1 1 0 0 0,1 0 0 0 0,0 0 0 0 0,-1 0 0 0 0,1-1 0 0 0,0 1 0 0 0,0 0 0 0 0,-1 0 0 0 0,1-1 0 0 0,0 1 0 0 0,0 0 0 0 0,-1 0 0 0 0,1-1 0 0 0,0 1 0 0 0,0 0 0 0 0,0-1 0 0 0,0 1 0 0 0,0 0 0 0 0,-1-1 0 0 0,1 1 0 0 0,0 0 0 0 0,0-1 0 0 0,0 1 0 0 0,0 0 0 0 0,0-1 0 0 0,0 1 0 0 0,0-1 0 0 0,0-2 0 0 0,0 0 0 0 0,1 0 0 0 0,-1 0 0 0 0,0 0 0 0 0,1 0 0 0 0,0-1 0 0 0,0 1 0 0 0,0 0 0 0 0,0 0 0 0 0,12-24-66 0 0,1 1-1 0 0,1 0 67 0 0,-9 16-25 0 0,1 1 0 0 0,-1 0 0 0 0,2 0-1 0 0,-1 1 1 0 0,1 0 0 0 0,8-7 25 0 0,-15 15-2 0 0,-1 0 1 0 0,0 0-1 0 0,0 0 1 0 0,0 0-1 0 0,0 0 1 0 0,1 0-1 0 0,-1 1 1 0 0,0-1-1 0 0,0 0 1 0 0,0 0-1 0 0,0 0 1 0 0,1 0-1 0 0,-1 0 1 0 0,0 0-1 0 0,0 0 1 0 0,0 0-1 0 0,0 0 0 0 0,1 0 1 0 0,-1 1-1 0 0,0-1 1 0 0,0 0-1 0 0,0 0 1 0 0,0 0-1 0 0,0 0 1 0 0,0 0-1 0 0,0 1 1 0 0,1-1-1 0 0,-1 0 1 0 0,0 0-1 0 0,0 0 1 0 0,0 0-1 0 0,0 1 0 0 0,0-1 1 0 0,0 0-1 0 0,0 0 1 0 0,0 0-1 0 0,0 1 1 0 0,0-1-1 0 0,0 0 1 0 0,0 0-1 0 0,0 0 1 0 0,0 0-1 0 0,0 1 1 0 0,0-1-1 0 0,0 0 1 0 0,0 0-1 0 0,0 0 1 0 0,-1 0-1 0 0,1 1 2 0 0,0 8-57 0 0,-1-2 77 0 0,-1 1 1 0 0,0-1-1 0 0,-1 0 1 0 0,0-1-1 0 0,0 1 1 0 0,-1 0-1 0 0,1-1 1 0 0,-1 0-1 0 0,-1 1-20 0 0,-11 14 184 0 0,-16 17-184 0 0,19-23 5 0 0,-1-2 0 0 0,0 0-1 0 0,-1-1 1 0 0,0 0 0 0 0,-2 0-5 0 0,9-7 2 0 0,0-1 0 0 0,1 1 1 0 0,-2-1-1 0 0,1-1 0 0 0,0 1 0 0 0,-1-2 0 0 0,1 1 0 0 0,-1-1 1 0 0,0 0-1 0 0,0-1 0 0 0,-8 1-2 0 0,16-2 0 0 0,-1 0 0 0 0,1 0 0 0 0,0 0 0 0 0,-1 0 0 0 0,1 0 0 0 0,0-1 0 0 0,-1 1 0 0 0,1 0 0 0 0,0 0 0 0 0,0-1 0 0 0,-1 1 0 0 0,1-1 0 0 0,0 1 0 0 0,0-1 0 0 0,0 0 0 0 0,0 1 0 0 0,0-1 0 0 0,-1 0 0 0 0,1 0 0 0 0,1 0 0 0 0,-1 0 0 0 0,0 0 0 0 0,0 0 0 0 0,0 0 0 0 0,0-1 0 0 0,0 0 0 0 0,1 0 0 0 0,-1 0 0 0 0,1 1 0 0 0,0-1 0 0 0,-1 0 0 0 0,1 0 0 0 0,0 0 0 0 0,0 0 0 0 0,0 0 0 0 0,1 0 0 0 0,-1 1 0 0 0,0-1 0 0 0,1 0 0 0 0,-1-1 0 0 0,3-6 0 0 0,1 0 0 0 0,-1 1 0 0 0,1-1 0 0 0,1 1 0 0 0,-1 0 0 0 0,4-3 0 0 0,1-2 0 0 0,1 0 0 0 0,0 1 0 0 0,1 0 0 0 0,10-8 0 0 0,-16 15 0 0 0,0 2 0 0 0,0-1 0 0 0,0 0 0 0 0,1 1 0 0 0,-1 0 0 0 0,1 0 0 0 0,0 1 0 0 0,-1 0 0 0 0,1 0 0 0 0,1 0 0 0 0,-1 0 0 0 0,0 1 0 0 0,5 0 0 0 0,-10 0 0 0 0,0 1 0 0 0,0 0 0 0 0,0 0 0 0 0,0 0 0 0 0,0 0 0 0 0,0 0 0 0 0,0 0 0 0 0,1 0 0 0 0,-1 1 0 0 0,0-1 0 0 0,0 0 0 0 0,0 0 0 0 0,0 1 0 0 0,0-1 0 0 0,0 1 0 0 0,0-1 0 0 0,0 1 0 0 0,-1-1 0 0 0,1 1 0 0 0,0 0 0 0 0,0-1 0 0 0,0 1 0 0 0,0 0 0 0 0,0 0 0 0 0,-1 1 0 0 0,0-1 0 0 0,1 0 0 0 0,-1 0 0 0 0,0 0 0 0 0,1 0 0 0 0,-1 0 0 0 0,0 1 0 0 0,0-1 0 0 0,0 0 0 0 0,0 0 0 0 0,0 0 0 0 0,-1 0 0 0 0,1 0 0 0 0,0 1 0 0 0,0-1 0 0 0,-1 0 0 0 0,1 0 0 0 0,-3 6 0 0 0,1-1 0 0 0,-1 0 0 0 0,-1 0 0 0 0,1 0 0 0 0,-1 0 0 0 0,-3 3 0 0 0,-9 11 0 0 0,-2-2 0 0 0,0 0 0 0 0,0-1 0 0 0,-2-1 0 0 0,0 0 0 0 0,-1-2 0 0 0,0-1 0 0 0,-1 0 0 0 0,-12 4 0 0 0,29-15 0 0 0,0 0 0 0 0,-1 0 0 0 0,0 0 0 0 0,1-1 0 0 0,-1 0 0 0 0,0 0 0 0 0,0-1 0 0 0,0 1 0 0 0,1-1 0 0 0,-1 0 0 0 0,-1-1 0 0 0,5 1 0 0 0,1 0 0 0 0,-1 0 0 0 0,1-1 0 0 0,-1 1 0 0 0,1 0 0 0 0,-1-1 0 0 0,1 1 0 0 0,0-1 0 0 0,-1 0 0 0 0,1 1 0 0 0,0-1 0 0 0,-1 0 0 0 0,1 0 0 0 0,0 0 0 0 0,0 0 0 0 0,0 0 0 0 0,-1 0 0 0 0,1 0 0 0 0,0 0 0 0 0,1 0 0 0 0,-1-1 0 0 0,0 1 0 0 0,0 0 0 0 0,0-1 0 0 0,1 1 0 0 0,-1-1 0 0 0,1 1 0 0 0,-1 0 0 0 0,1-1 0 0 0,-1 1 0 0 0,1-1 0 0 0,0 1 0 0 0,0-1 0 0 0,0 0 0 0 0,0 1 0 0 0,0-1 0 0 0,0 1 0 0 0,0-1 0 0 0,1 1 0 0 0,-1-1 0 0 0,0 1 0 0 0,1-1 0 0 0,-1 1 0 0 0,2-5 0 0 0,0 0 0 0 0,1 0 0 0 0,-1 0 0 0 0,1 0 0 0 0,1 1 0 0 0,-1-1 0 0 0,1 1 0 0 0,-1 0 0 0 0,2 0 0 0 0,2-3 0 0 0,4-4 0 0 0,2 1 0 0 0,-1 0 0 0 0,8-3 0 0 0,-4 2 0 0 0,1 2 0 0 0,0 0 0 0 0,16-7 0 0 0,-23 13 0 0 0,0 0 0 0 0,-1 1 0 0 0,1 0 0 0 0,0 0 0 0 0,1 1 0 0 0,-1 1 0 0 0,0 0 0 0 0,4 0 0 0 0,-13 1 0 0 0,0 0 0 0 0,1 0 0 0 0,-1 0 0 0 0,0 0 0 0 0,0 0 0 0 0,0 1 0 0 0,1-1 0 0 0,-1 0 0 0 0,0 1 0 0 0,0-1 0 0 0,0 1 0 0 0,0-1 0 0 0,1 1 0 0 0,-1 0 0 0 0,-1-1 0 0 0,0 0 0 0 0,1 1 0 0 0,-1-1 0 0 0,0 1 0 0 0,1-1 0 0 0,-1 0 0 0 0,0 1 0 0 0,1-1 0 0 0,-1 1 0 0 0,0-1 0 0 0,0 1 0 0 0,0-1 0 0 0,0 1 0 0 0,1-1 0 0 0,-1 1 0 0 0,0-1 0 0 0,0 1 0 0 0,0-1 0 0 0,0 1 0 0 0,0-1 0 0 0,0 1 0 0 0,-1 1 0 0 0,1 1 0 0 0,-1-1 0 0 0,0 0 0 0 0,0 0 0 0 0,0 1 0 0 0,0-1 0 0 0,0 0 0 0 0,0 0 0 0 0,0 0 0 0 0,-1 0 0 0 0,1 0 0 0 0,-2 0 0 0 0,-9 12 0 0 0,-1 0 0 0 0,-1-1 0 0 0,-1-1 0 0 0,1 0 0 0 0,-2-1 0 0 0,-8 4 0 0 0,12-8 0 0 0,0 0 0 0 0,0-1 0 0 0,-1-1 0 0 0,0 0 0 0 0,0-1 0 0 0,0 0 0 0 0,-1-1 0 0 0,1 0 0 0 0,-5-1 0 0 0,15-2 0 0 0,0 0 0 0 0,0 0 0 0 0,0 0 0 0 0,0 0 0 0 0,0 0 0 0 0,0-1 0 0 0,0 1 0 0 0,0-1 0 0 0,1 0 0 0 0,-1 0 0 0 0,0 0 0 0 0,0 0 0 0 0,0-1 0 0 0,0 1 0 0 0,2 0 0 0 0,0 0 0 0 0,0 0 0 0 0,0 0 0 0 0,0 0 0 0 0,0 0 0 0 0,0 0 0 0 0,1 0 0 0 0,-1 0 0 0 0,0-1 0 0 0,1 1 0 0 0,-1 0 0 0 0,1 0 0 0 0,-1 0 0 0 0,1-1 0 0 0,-1 1 0 0 0,1 0 0 0 0,0-1 0 0 0,0 1 0 0 0,0 0 0 0 0,0-1 0 0 0,0 1 0 0 0,0 0 0 0 0,0-1 0 0 0,0 1 0 0 0,0 0 0 0 0,1-1 0 0 0,-1 1 0 0 0,0 0 0 0 0,1 0 0 0 0,-1-1 0 0 0,1 1 0 0 0,0-1 0 0 0,2-4 0 0 0,1-1 0 0 0,0 1 0 0 0,0 0 0 0 0,0 0 0 0 0,1 0 0 0 0,0 1 0 0 0,0 0 0 0 0,5-5 0 0 0,6-3 0 0 0,0 0 0 0 0,11-5 0 0 0,-14 10 0 0 0,1 1 0 0 0,-1 1 0 0 0,1 0 0 0 0,1 1 0 0 0,-1 0 0 0 0,1 1 0 0 0,-1 0 0 0 0,1 2 0 0 0,0 0 0 0 0,11 0 0 0 0,-24 2 0 0 0,0 0 0 0 0,1 0 0 0 0,-1 0 0 0 0,0 0 0 0 0,0 1 0 0 0,0-1 0 0 0,1 1 0 0 0,-1 0 0 0 0,0-1 0 0 0,0 1 0 0 0,0 0 0 0 0,1 1 0 0 0,-2-1 0 0 0,0-1 0 0 0,-1 1 0 0 0,1 0 0 0 0,-1-1 0 0 0,1 1 0 0 0,-1 0 0 0 0,1-1 0 0 0,-1 1 0 0 0,1 0 0 0 0,-1-1 0 0 0,0 1 0 0 0,1 0 0 0 0,-1 0 0 0 0,0 0 0 0 0,0-1 0 0 0,1 1 0 0 0,-1 0 0 0 0,0 0 0 0 0,0 0 0 0 0,0-1 0 0 0,0 1 0 0 0,0 0 0 0 0,0 0 0 0 0,0 0 0 0 0,-1 0 0 0 0,1-1 0 0 0,0 1 0 0 0,0 0 0 0 0,-1 0 0 0 0,1-1 0 0 0,0 1 0 0 0,-1 0 0 0 0,1 0 0 0 0,-1-1 0 0 0,0 2 0 0 0,-6 9 0 0 0,0 1 0 0 0,-2-1 0 0 0,1 0 0 0 0,-1 0 0 0 0,-1-1 0 0 0,0-1 0 0 0,0 1 0 0 0,-1-2 0 0 0,0 1 0 0 0,-1-1 0 0 0,0-1 0 0 0,0 0 0 0 0,0-1 0 0 0,-1-1 0 0 0,0 1 0 0 0,-9 1 0 0 0,12-4 0 0 0,-1 1 0 0 0,0-1 0 0 0,0-1 0 0 0,-2 1 0 0 0,11-3 0 0 0,-1 1 0 0 0,0-1 0 0 0,0 0 0 0 0,1 0 0 0 0,-1 0 0 0 0,0 0 0 0 0,0-1 0 0 0,1 1 0 0 0,-1-1 0 0 0,0 0 0 0 0,1 1 0 0 0,-1-1 0 0 0,1 0 0 0 0,-1-1 0 0 0,0 0 0 0 0,2 2 0 0 0,1 0 0 0 0,-1-1 0 0 0,1 1 0 0 0,-1-1 0 0 0,1 1 0 0 0,-1-1 0 0 0,1 1 0 0 0,-1-1 0 0 0,1 1 0 0 0,0-1 0 0 0,-1 1 0 0 0,1-1 0 0 0,0 1 0 0 0,0-1 0 0 0,-1 0 0 0 0,1 1 0 0 0,0-1 0 0 0,0 1 0 0 0,0-1 0 0 0,0 0 0 0 0,0 1 0 0 0,0-1 0 0 0,0 0 0 0 0,0 0 0 0 0,0-1 0 0 0,1 0 0 0 0,-1 0 0 0 0,1 1 0 0 0,-1-1 0 0 0,1 0 0 0 0,0 0 0 0 0,0 0 0 0 0,0-1 0 0 0,3-3 0 0 0,0 0 0 0 0,1 0 0 0 0,-1 0 0 0 0,2 0 0 0 0,3-3 0 0 0,1 1 0 0 0,-1-1 0 0 0,1 2 0 0 0,1 0 0 0 0,-1 0 0 0 0,1 1 0 0 0,0 0 0 0 0,6-1 0 0 0,-9 3 0 0 0,1 1 0 0 0,-1 0 0 0 0,1 1 0 0 0,0 0 0 0 0,0 0 0 0 0,1 1 0 0 0,-1 0 0 0 0,0 0 0 0 0,0 1 0 0 0,0 1 0 0 0,8 0 0 0 0,-14 0-2 0 0,-1-1 0 0 0,1 1 0 0 0,0 0 0 0 0,-1 0 0 0 0,1 0 0 0 0,-1 0 0 0 0,0 0 0 0 0,1 0 0 0 0,-1 1 0 0 0,0-1 0 0 0,0 1 0 0 0,1 0-1 0 0,-1-1 1 0 0,-1 1 0 0 0,1 0 0 0 0,0 0 0 0 0,1 2 2 0 0,-2-2 0 0 0,0-1-1 0 0,0 1 0 0 0,0 0 0 0 0,-1 0 0 0 0,1 0 0 0 0,0 0 1 0 0,-1 0-1 0 0,0 0 0 0 0,1 0 0 0 0,-1 0 0 0 0,0 0 1 0 0,0 0-1 0 0,0 0 0 0 0,0 0 0 0 0,0 1 0 0 0,-1-1 1 0 0,1 0-1 0 0,-1 0 0 0 0,1 0 0 0 0,-1 0 0 0 0,0-1 0 0 0,0 1 1 0 0,0 0 0 0 0,-5 10 3 0 0,0-1 1 0 0,-1 0-1 0 0,-1 0 1 0 0,0-1-1 0 0,0 0 1 0 0,-1 0 0 0 0,0-1-1 0 0,-1-1 1 0 0,0 1-1 0 0,0-1 1 0 0,-1-1-1 0 0,0 0 1 0 0,0 0-1 0 0,0-1 1 0 0,-5 1-4 0 0,15-7 0 0 0,0 1 0 0 0,0-1 0 0 0,0 1 0 0 0,0-1 0 0 0,0 0 0 0 0,0 1 0 0 0,-1-1 0 0 0,1 0 0 0 0,0 0 0 0 0,0 0 0 0 0,0 1 0 0 0,0-1 0 0 0,0-1 0 0 0,-1 1 0 0 0,1 0 0 0 0,0 0 0 0 0,0 0 0 0 0,0 0 0 0 0,0-1 0 0 0,0 1 0 0 0,-1-1 0 0 0,1 1 0 0 0,0-1 0 0 0,0 1 0 0 0,0-1 0 0 0,0 0 0 0 0,1 1 0 0 0,-1-1 0 0 0,0 0 0 0 0,0 0 0 0 0,0-1 0 0 0,0 1 0 0 0,0-1 0 0 0,1 1 0 0 0,-1-1 0 0 0,1 0 0 0 0,-1 0 0 0 0,1 1 0 0 0,0-1 0 0 0,-1 0 0 0 0,1 0 0 0 0,0 1 0 0 0,0-1 0 0 0,0 0 0 0 0,1 0 0 0 0,-1 1 0 0 0,0-1 0 0 0,1 0 0 0 0,-1 1 0 0 0,1-1 0 0 0,0-1 0 0 0,3-7 0 0 0,1-1 0 0 0,0 1 1 0 0,1 0-1 0 0,0 0 0 0 0,0 0 0 0 0,1 1 1 0 0,0 0-1 0 0,1 1 0 0 0,0-1 0 0 0,0 2 1 0 0,4-3-1 0 0,-7 5-1 0 0,1 1 0 0 0,-1 0 1 0 0,1 0-1 0 0,0 0 0 0 0,0 1 0 0 0,0 0 1 0 0,0 0-1 0 0,1 1 0 0 0,-1 0 1 0 0,1 0-1 0 0,-1 0 0 0 0,1 1 1 0 0,0 0-1 0 0,-1 0 0 0 0,1 0 0 0 0,0 1 1 0 0,0 0-1 0 0,0 1 0 0 0,3 0 1 0 0,-7 0 0 0 0,-1-1 0 0 0,1 1-1 0 0,0 0 1 0 0,-1 0-1 0 0,1 0 1 0 0,-1 0-1 0 0,0 1 1 0 0,1-1 0 0 0,-1 1-1 0 0,0-1 1 0 0,0 1-1 0 0,0 0 1 0 0,0 0 0 0 0,0 0-1 0 0,0 0 1 0 0,-1 0-1 0 0,1 0 1 0 0,0 0 0 0 0,-1 2 0 0 0,1-1 1 0 0,0 1-1 0 0,-1 0 1 0 0,0 0-1 0 0,0-1 1 0 0,0 1-1 0 0,0 0 0 0 0,-1 0 1 0 0,1 0-1 0 0,-1 0 1 0 0,0 2-1 0 0,-1 4 1 0 0,0 0 1 0 0,0 0-1 0 0,-1 0 1 0 0,-1 0-1 0 0,0 0 1 0 0,0-1-1 0 0,0 0 1 0 0,-1 1-1 0 0,-3 2-1 0 0,-5 11 0 0 0,-1 0 0 0 0,-2-1 0 0 0,0-1 0 0 0,-1 0 0 0 0,-1-2 0 0 0,-14 14 0 0 0,28-30 0 0 0,0-1 0 0 0,0 0 0 0 0,0 1 0 0 0,0-1 0 0 0,-1 0 0 0 0,1-1 0 0 0,0 1 0 0 0,-1-1 0 0 0,0 1 0 0 0,-2 0 0 0 0,5-2 0 0 0,0 0 0 0 0,0 0 0 0 0,0 0 0 0 0,0 0 0 0 0,1 0 0 0 0,-1 0 0 0 0,0 0 0 0 0,0 0 0 0 0,0-1 0 0 0,0 1 0 0 0,0 0 0 0 0,0 0 0 0 0,0-1 0 0 0,0 1 0 0 0,0-1 0 0 0,0 1 0 0 0,0-1 0 0 0,0 0 0 0 0,0 0 0 0 0,0 0 0 0 0,0 0 0 0 0,0 0 0 0 0,0-1 0 0 0,0 1 0 0 0,1 0 0 0 0,-1 0 0 0 0,0-1 0 0 0,1 1 0 0 0,-1 0 0 0 0,1-1 0 0 0,-1 1 0 0 0,1-1 0 0 0,0 0 0 0 0,-3-8 0 0 0,2 0 0 0 0,-1 0 0 0 0,2-1 0 0 0,-1 1 0 0 0,1 0 0 0 0,1 0 0 0 0,0-1 0 0 0,0 1 0 0 0,3-9 0 0 0,0 6 0 0 0,0-1 0 0 0,1 1 0 0 0,0 0 0 0 0,2 1 0 0 0,-1 0 0 0 0,1 0 0 0 0,1 0 0 0 0,2-2 0 0 0,-6 8 0 0 0,1 0 0 0 0,0 1 0 0 0,-1 0 0 0 0,1 0 0 0 0,1 1 0 0 0,-1-1 0 0 0,1 1 0 0 0,0 0 0 0 0,0 0 0 0 0,0 1 0 0 0,0 0 0 0 0,1 0 0 0 0,-1 0 0 0 0,1 1 0 0 0,0 0 0 0 0,-1 1 0 0 0,3-1 0 0 0,-6 1 0 0 0,-1 1 0 0 0,1 0 0 0 0,0 0 0 0 0,0 0 0 0 0,-1 0 0 0 0,1 0 0 0 0,0 0 0 0 0,0 1 0 0 0,-1-1 0 0 0,1 1 0 0 0,0 0 0 0 0,-1 0 0 0 0,1 0 0 0 0,0 0 0 0 0,-1 1 0 0 0,0-1 0 0 0,1 0 0 0 0,-1 1 0 0 0,0 0 0 0 0,0 0 0 0 0,1-1 0 0 0,-1 1 0 0 0,-1 0 0 0 0,1 1 0 0 0,0-1 0 0 0,0 0 0 0 0,-1 0 0 0 0,0 1 0 0 0,1-1 0 0 0,-1 1 0 0 0,0-1 0 0 0,0 1 0 0 0,0 0 0 0 0,-1-1 0 0 0,1 1 0 0 0,1 5 0 0 0,-1-1 0 0 0,0 1 0 0 0,-1 0 0 0 0,0-1 0 0 0,0 1 0 0 0,0 0 0 0 0,-1-1 0 0 0,0 1 0 0 0,0-1 0 0 0,-1 1 0 0 0,0-1 0 0 0,-2 3 0 0 0,-1 1 0 0 0,-1 0 0 0 0,0 0 0 0 0,0-1 0 0 0,-1 1 0 0 0,-1-2 0 0 0,0 1 0 0 0,0-1 0 0 0,-10 8 0 0 0,14-12 0 0 0,2-4 0 0 0,1 1 0 0 0,-1-1 0 0 0,1 1 0 0 0,-1-1 0 0 0,0 0 0 0 0,0 0 0 0 0,1 0 0 0 0,-1 0 0 0 0,0 0 0 0 0,0 0 0 0 0,0 0 0 0 0,0-1 0 0 0,0 1 0 0 0,0-1 0 0 0,0 1 0 0 0,-1-1 0 0 0,0 0 0 0 0,2 0 0 0 0,0 0 0 0 0,-1 0 0 0 0,1 0 0 0 0,0-1 0 0 0,0 1 0 0 0,0-1 0 0 0,0 1 0 0 0,0-1 0 0 0,0 1 0 0 0,0-1 0 0 0,0 0 0 0 0,0 1 0 0 0,0-1 0 0 0,0 0 0 0 0,0 0 0 0 0,1 1 0 0 0,-1-1 0 0 0,0 0 0 0 0,0 0 0 0 0,1 0 0 0 0,-1 0 0 0 0,1 0 0 0 0,-1 0 0 0 0,1 0 0 0 0,-1-1 0 0 0,1 1 0 0 0,0 0 0 0 0,-1 0 0 0 0,1 0 0 0 0,0 0 0 0 0,0 0 0 0 0,0-1 0 0 0,-1-5 0 0 0,1-1 0 0 0,-1 1 0 0 0,2-1 0 0 0,-1 1 0 0 0,1 0 0 0 0,0-1 0 0 0,1 1 0 0 0,0 0 0 0 0,0 0 0 0 0,0 0 0 0 0,1 0 0 0 0,0 0 0 0 0,0 1 0 0 0,1-1 0 0 0,2-3 0 0 0,-2 4 0 0 0,0 0 0 0 0,1 0 0 0 0,0 0 0 0 0,-1 1 0 0 0,2-1 0 0 0,-1 1 0 0 0,1 0 0 0 0,-1 1 0 0 0,1-1 0 0 0,1 1 0 0 0,-1 1 0 0 0,1-1 0 0 0,-1 1 0 0 0,1 0 0 0 0,4-1 0 0 0,-8 3 0 0 0,-1 1 0 0 0,0-1 0 0 0,0 1 0 0 0,1 0 0 0 0,-1 0 0 0 0,0-1 0 0 0,1 2 0 0 0,-1-1 0 0 0,0 0 0 0 0,0 0 0 0 0,1 1 0 0 0,-1-1 0 0 0,0 1 0 0 0,0 0 0 0 0,0-1 0 0 0,1 1 0 0 0,-1 0 0 0 0,0 0 0 0 0,0 1 0 0 0,0-1 0 0 0,-1 0 0 0 0,1 1 0 0 0,0-1 0 0 0,0 1 0 0 0,-1-1 0 0 0,1 1 0 0 0,-1 0 0 0 0,1 0 0 0 0,-1 0 0 0 0,0 0 0 0 0,0 0 0 0 0,0 0 0 0 0,0 0 0 0 0,0 0 0 0 0,0 0 0 0 0,0 2 0 0 0,1 3 0 0 0,0 0 0 0 0,-1 0 0 0 0,1 0 0 0 0,-1 0 0 0 0,-1 0 0 0 0,0 0 0 0 0,0 0 0 0 0,0 0 0 0 0,-1 0 0 0 0,0 0 0 0 0,0 3 0 0 0,-8 24 0 0 0,0 0 0 0 0,-10 19 0 0 0,15-42 0 0 0,-1-1 0 0 0,0 0 0 0 0,0-1 0 0 0,-1 1 0 0 0,0-1 0 0 0,-1 0 0 0 0,0-1 0 0 0,0 1 0 0 0,-1-2 0 0 0,-3 4 0 0 0,10-11 0 0 0,1 1 0 0 0,-1-1 0 0 0,1 1 0 0 0,-1-1 0 0 0,0 1 0 0 0,0-1 0 0 0,1 1 0 0 0,-1-1 0 0 0,0 0 0 0 0,0 1 0 0 0,0-1 0 0 0,1 0 0 0 0,-1 0 0 0 0,0 0 0 0 0,0 0 0 0 0,0 1 0 0 0,0-1 0 0 0,0 0 0 0 0,1 0 0 0 0,-1-1 0 0 0,0 1 0 0 0,0 0 0 0 0,0 0 0 0 0,0 0 0 0 0,1-1 0 0 0,-2 1 0 0 0,1-1 0 0 0,0 0 0 0 0,0 0 0 0 0,0 0 0 0 0,0 1 0 0 0,0-1 0 0 0,0 0 0 0 0,0-1 0 0 0,0 1 0 0 0,0 0 0 0 0,0 0 0 0 0,1 0 0 0 0,-1 0 0 0 0,0-1 0 0 0,-1-3 0 0 0,0 0 0 0 0,0 0 0 0 0,1 0 0 0 0,-1-1 0 0 0,1 1 0 0 0,0 0 0 0 0,0-4 0 0 0,1-6 0 0 0,0 1 0 0 0,1 0 0 0 0,0 0 0 0 0,1 0 0 0 0,2-4 0 0 0,-2 10 0 0 0,0 0 0 0 0,0 1 0 0 0,1-1 0 0 0,1 1 0 0 0,-1-1 0 0 0,1 1 0 0 0,0 0 0 0 0,1 1 0 0 0,0-1 0 0 0,0 0 0 0 0,-3 5-4 0 0,-1 0 1 0 0,1 0-1 0 0,0 1 0 0 0,0-1 1 0 0,0 0-1 0 0,0 0 0 0 0,1 1 1 0 0,-1 0-1 0 0,0-1 0 0 0,1 1 1 0 0,-1 0-1 0 0,1 0 0 0 0,-1 0 1 0 0,1 0-1 0 0,-1 1 0 0 0,2-1 4 0 0,-3 1-2 0 0,1 0-1 0 0,-1 0 1 0 0,1 0-1 0 0,-1 1 0 0 0,1-1 1 0 0,-1 0-1 0 0,1 1 1 0 0,-1-1-1 0 0,1 1 1 0 0,-1-1-1 0 0,0 1 0 0 0,1 0 1 0 0,-1 0-1 0 0,0 0 1 0 0,1 0-1 0 0,-1-1 1 0 0,0 2-1 0 0,0-1 0 0 0,0 0 1 0 0,0 0-1 0 0,0 0 1 0 0,0 0-1 0 0,0 1 1 0 0,-1-1-1 0 0,1 0 0 0 0,0 1 1 0 0,-1-1-1 0 0,1 0 1 0 0,-1 1 2 0 0,3 6 4 0 0,0 0 0 0 0,-1 0 0 0 0,0 0 0 0 0,0 0 0 0 0,-1 1 0 0 0,-1-1 0 0 0,1 0 0 0 0,-1 1 1 0 0,0-1-1 0 0,-1 1 0 0 0,0-1 0 0 0,-1 0 0 0 0,0 1-4 0 0,0 2 7 0 0,-1 0 1 0 0,0 0-1 0 0,-1 0 1 0 0,-1 0-1 0 0,0-1 0 0 0,0 0 1 0 0,-1 0-1 0 0,0 0 1 0 0,-3 3-8 0 0,9-13 0 0 0,0 1 0 0 0,-1-1 0 0 0,1 1 1 0 0,-1 0-1 0 0,1-1 0 0 0,-1 1 0 0 0,1-1 1 0 0,-1 1-1 0 0,1-1 0 0 0,-1 0 0 0 0,1 1 1 0 0,-1-1-1 0 0,0 1 0 0 0,1-1 0 0 0,-1 0 1 0 0,0 0-1 0 0,1 1 0 0 0,-1-1 0 0 0,1 0 0 0 0,-1 0 0 0 0,1-1 0 0 0,0 1 1 0 0,0 0-1 0 0,0 0 0 0 0,-1 0 0 0 0,1 0 0 0 0,0-1 0 0 0,0 1 0 0 0,0 0 1 0 0,0 0-1 0 0,-1-1 0 0 0,1 1 0 0 0,0 0 0 0 0,0 0 0 0 0,0-1 1 0 0,0 1-1 0 0,0 0 0 0 0,0 0 0 0 0,0-1 0 0 0,0 1 0 0 0,0 0 0 0 0,0-1 1 0 0,0 1-1 0 0,0 0 0 0 0,0 0 0 0 0,0-1 0 0 0,0 1 0 0 0,0 0 0 0 0,0-3 1 0 0,0 0-1 0 0,1 1 1 0 0,-1-1-1 0 0,1 1 1 0 0,0-1-1 0 0,-1 1 1 0 0,1-1-1 0 0,0 1 1 0 0,1-2-1 0 0,-1 4 0 0 0,-1-1 0 0 0,0 0 0 0 0,1 0 0 0 0,-1 1 0 0 0,1-1 0 0 0,-1 0 0 0 0,1 1 0 0 0,-1-1 0 0 0,1 0 0 0 0,0 1 0 0 0,-1-1 0 0 0,1 1 0 0 0,0-1 0 0 0,0 1 0 0 0,-1-1 0 0 0,1 1 0 0 0,0-1 0 0 0,0 1 0 0 0,0 0 0 0 0,-1 0 0 0 0,1-1 0 0 0,0 1 0 0 0,0 0 0 0 0,0 0 0 0 0,0 0 0 0 0,0 0 0 0 0,0 0 0 0 0,0 0 0 0 0,0 1 0 0 0,0 0 0 0 0,0-1 0 0 0,-1 1 0 0 0,1 0 0 0 0,0-1 0 0 0,0 1 0 0 0,-1 0 0 0 0,1 0 0 0 0,0 0 0 0 0,-1 0 0 0 0,1 0 0 0 0,-1 0 0 0 0,1 0 0 0 0,-1 0 0 0 0,1 0 0 0 0,-1 0 0 0 0,0 0 0 0 0,0 0 0 0 0,1 0 0 0 0,-1 0 0 0 0,0 1 0 0 0,4 21 0 0 0,-1 1 0 0 0,-2-1 0 0 0,0 3 0 0 0,-1-29-322 0 0,0 1 1 0 0,-1-1-1 0 0,0 0 1 0 0,0 0-1 0 0,1 0 1 0 0,-3-2 321 0 0,2 2-292 0 0,0 1-1 0 0,0 0 1 0 0,1 0 0 0 0,-1 0 0 0 0,0-1-1 0 0,1 1 1 0 0,0 0 0 0 0,-1-1-1 0 0,1 1 1 0 0,0 0 0 0 0,0-1 0 0 0,0 1-1 0 0,0-1 1 0 0,1 1 0 0 0,-1-1 292 0 0,1-8-3849 0 0,-2 7 1267 0 0</inkml:trace>
  <inkml:trace contextRef="#ctx0" brushRef="#br0" timeOffset="2">2958 751 13848 0 0,'-1'0'21'0'0,"0"-1"1"0"0,1 1 0 0 0,-1 0-1 0 0,0-1 1 0 0,0 1 0 0 0,1-1-1 0 0,-1 1 1 0 0,1-1 0 0 0,-1 1-1 0 0,0-1 1 0 0,1 0 0 0 0,-1 1 0 0 0,1-1-1 0 0,-1 1 1 0 0,1-1 0 0 0,0 0-1 0 0,-1 0 1 0 0,1 1 0 0 0,0-1-1 0 0,-1 0 1 0 0,1 0 0 0 0,0 1-1 0 0,0-1 1 0 0,0 0 0 0 0,-1 0 0 0 0,1 0-1 0 0,0 0 1 0 0,0 1 0 0 0,0-1-1 0 0,0 0 1 0 0,1 0 0 0 0,-1 0-1 0 0,0 1 1 0 0,0-1 0 0 0,0 0-1 0 0,1 0 1 0 0,-1 1 0 0 0,0-1 0 0 0,1 0-1 0 0,-1 0 1 0 0,1 1 0 0 0,-1-1-1 0 0,1 0 1 0 0,-1 1 0 0 0,1-1-1 0 0,-1 1 1 0 0,1-1 0 0 0,0 1-1 0 0,-1-1 1 0 0,1 1 0 0 0,0-1 0 0 0,0 1-22 0 0,-1-1-24 0 0,1 0 0 0 0,0 1 1 0 0,0 0-1 0 0,0-1 1 0 0,0 1-1 0 0,0-1 1 0 0,0 1-1 0 0,0 0 1 0 0,0 0-1 0 0,0 0 0 0 0,0-1 1 0 0,0 1-1 0 0,0 0 1 0 0,0 0 23 0 0,2 0-854 0 0,0 0-4090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94"/>
    </inkml:context>
    <inkml:brush xml:id="br0">
      <inkml:brushProperty name="width" value="0.05" units="cm"/>
      <inkml:brushProperty name="height" value="0.05" units="cm"/>
      <inkml:brushProperty name="color" value="#CDCDCD"/>
    </inkml:brush>
  </inkml:definitions>
  <inkml:trace contextRef="#ctx0" brushRef="#br0">16 92 5984 0 0,'0'0'253'0'0,"-1"0"-1"0"0,1 0 1 0 0,-1 0 0 0 0,1 0-1 0 0,-1 0 1 0 0,1 0 0 0 0,-1-1-1 0 0,1 1 1 0 0,-1 0 0 0 0,1 0 0 0 0,-1-1-1 0 0,1 1 1 0 0,-1 0 0 0 0,1-1-1 0 0,-1 1 1 0 0,1 0 0 0 0,-1-1 0 0 0,1 1-1 0 0,0-1 1 0 0,-1 1 0 0 0,1-1-1 0 0,0 1 1 0 0,0 0 0 0 0,-1-1-253 0 0,-4-17 2379 0 0,5 15-2352 0 0,0 0 1 0 0,0 0-1 0 0,0 0 1 0 0,0 0-1 0 0,1 0 1 0 0,-1 1-1 0 0,1-1 1 0 0,0 0-1 0 0,0 0 1 0 0,0 0-1 0 0,0-1-27 0 0,1 3-65 0 0,-1 1 4 0 0,-1 0 60 0 0,1 0 0 0 0,-1 0 1 0 0,0 0-1 0 0,0 0 1 0 0,1 0-1 0 0,-1 0 1 0 0,0 0-1 0 0,1 0 0 0 0,-1 1 1 0 0,0-1-1 0 0,1 0 1 0 0,-1 0-1 0 0,0 0 1 0 0,0 1-1 0 0,1-1 0 0 0,-1 0 1 0 0,0 0-1 0 0,0 1 1 0 0,0-1-1 0 0,1 0 1 0 0,-1 0-1 0 0,0 1 0 0 0,0-1 1 0 0,0 0-1 0 0,0 1 1 0 0,0-1-1 0 0,0 0 1 0 0,0 1-1 0 0,1-1 0 0 0,-1 0 1 0 0,0 1-1 0 0,0-1 1 0 0,0 12 37 0 0,0-9 53 0 0,0 2 591 0 0,-2-4 907 0 0,2-2-1535 0 0,0 1 1 0 0,0-1-1 0 0,0 1 0 0 0,0-1 1 0 0,-1 0-1 0 0,1 1 0 0 0,0-1 1 0 0,0 1-1 0 0,0-1 0 0 0,0 0 1 0 0,0 1-1 0 0,1-1 0 0 0,-1 1 1 0 0,0-1-1 0 0,0 1 0 0 0,0-1 0 0 0,0 0 1 0 0,1 1-1 0 0,-1-1 0 0 0,0 1-53 0 0,29-45 70 0 0,-28 45-124 0 0,-2 0 1 0 0,1 0 57 0 0,-1 1-1 0 0,1 0 1 0 0,-1-1 0 0 0,1 1-1 0 0,0 0 1 0 0,-1 0 0 0 0,1 0-1 0 0,0 0 1 0 0,-1-1 0 0 0,1 1-1 0 0,0 0 1 0 0,0 0 0 0 0,0 0-1 0 0,0 0 1 0 0,0 0 0 0 0,0 0-1 0 0,0 0 1 0 0,0-1 0 0 0,0 2-4 0 0,0 5 91 0 0,-2 1 32 0 0,1-6-22 0 0,1 1-1 0 0,-1-1 1 0 0,0 0-1 0 0,1 1 1 0 0,-1-1-1 0 0,0 0 0 0 0,-1 1 1 0 0,1-1-1 0 0,0 0 1 0 0,0 0-1 0 0,-1 0 0 0 0,0 1-100 0 0,2-3 98 0 0,0 0-24 0 0,0 0-2 0 0,0 0-12 0 0,9-14-252 0 0,5-4-169 0 0,-2 11-5149 0 0,-7 6-406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95"/>
    </inkml:context>
    <inkml:brush xml:id="br0">
      <inkml:brushProperty name="width" value="0.05" units="cm"/>
      <inkml:brushProperty name="height" value="0.05" units="cm"/>
      <inkml:brushProperty name="color" value="#CDCDCD"/>
    </inkml:brush>
  </inkml:definitions>
  <inkml:trace contextRef="#ctx0" brushRef="#br0">37 0 10680 0 0,'0'1'122'0'0,"-1"0"1"0"0,1 0 0 0 0,-1 0-1 0 0,1 0 1 0 0,-1 0 0 0 0,1 0-1 0 0,-1 0 1 0 0,1 0 0 0 0,0 0 0 0 0,0 0-1 0 0,-1 0 1 0 0,1 0 0 0 0,0 0-1 0 0,0 0 1 0 0,0 1-123 0 0,-1 23 671 0 0,1-13-398 0 0,-1 14 380 0 0,1-8 516 0 0,-1-1-1 0 0,-1 1 1 0 0,-1-1-1 0 0,-2 11-1168 0 0,5-28 28 0 0,0 0-1 0 0,0 0 0 0 0,0 0 0 0 0,0 0 0 0 0,0 0 0 0 0,0 1 0 0 0,0-1 0 0 0,0 0 0 0 0,0 0 1 0 0,0 0-1 0 0,0 0 0 0 0,0 0 0 0 0,-1 0 0 0 0,1 0 0 0 0,0 0 0 0 0,0 0 0 0 0,0 0 0 0 0,0 0 0 0 0,0 0 1 0 0,0 0-1 0 0,0 0 0 0 0,0 0 0 0 0,0 0 0 0 0,0 0 0 0 0,0 0 0 0 0,0 0 0 0 0,0 0 0 0 0,0 1 1 0 0,0-1-1 0 0,0 0 0 0 0,0 0 0 0 0,0 0 0 0 0,0 0 0 0 0,0 0 0 0 0,0 0 0 0 0,-1 0 0 0 0,1 0 1 0 0,0 0-1 0 0,0 0 0 0 0,0 0 0 0 0,0 0 0 0 0,0 0 0 0 0,0 0 0 0 0,0 0 0 0 0,0 0 0 0 0,0 0 1 0 0,0 0-1 0 0,0 0 0 0 0,0-1 0 0 0,0 1 0 0 0,0 0 0 0 0,0 0 0 0 0,0 0 0 0 0,0 0 0 0 0,-1 0 1 0 0,1 0-1 0 0,0 0 0 0 0,0 0 0 0 0,0 0 0 0 0,0 0 0 0 0,0 0 0 0 0,0 0 0 0 0,0 0 0 0 0,0 0 0 0 0,0 0 1 0 0,0 0-1 0 0,0 0 0 0 0,0 0 0 0 0,0 0 0 0 0,0 0-27 0 0,-3-8 810 0 0,-2-7-152 0 0,2-2-652 0 0,0-1 0 0 0,2 0 0 0 0,0 1 0 0 0,1-1 0 0 0,1 0 0 0 0,0 0 0 0 0,3-7-6 0 0,-3 23-12 0 0,-1 2-46 0 0,1 1 23 0 0,1 1 1 0 0,0-1 0 0 0,-1 1-1 0 0,1 0 1 0 0,-1 0-1 0 0,0-1 1 0 0,0 1 0 0 0,0 0-1 0 0,0 0 1 0 0,0 0-1 0 0,0 0 1 0 0,1 3 34 0 0,-2-3-69 0 0,10 20 33 0 0,-1 1 0 0 0,-2 0 0 0 0,0 0 0 0 0,1 17 36 0 0,-7-35 14 0 0,-1-5 52 0 0,2-15 622 0 0,1-1-456 0 0,9-45 42 0 0,-10 54-286 0 0,0 1 0 0 0,1-1 1 0 0,-1 1-1 0 0,1-1 1 0 0,1 1-1 0 0,-1 0 0 0 0,4-4 12 0 0,-7 10-5 0 0,0 0 0 0 0,0 0 0 0 0,0 0 0 0 0,0 0-1 0 0,0 0 1 0 0,0 0 0 0 0,0 0 0 0 0,0-1 0 0 0,0 1-1 0 0,0 0 1 0 0,1 0 0 0 0,-1 0 0 0 0,0 0 0 0 0,0 0-1 0 0,0 0 1 0 0,0 0 0 0 0,0 0 0 0 0,0 0 0 0 0,0 0-1 0 0,0 0 1 0 0,0 0 0 0 0,1 0 0 0 0,-1 0 0 0 0,0 0-1 0 0,0 0 1 0 0,0 0 0 0 0,0 0 0 0 0,0 0 0 0 0,0 0-1 0 0,1 0 1 0 0,-1 0 0 0 0,0 0 0 0 0,0 0 0 0 0,0 0-1 0 0,0 0 1 0 0,0 0 0 0 0,0 0 0 0 0,0 0 0 0 0,0 0 0 0 0,1 0-1 0 0,-1 0 1 0 0,0 0 0 0 0,0 0 0 0 0,0 0 0 0 0,0 0-1 0 0,0 0 1 0 0,0 0 0 0 0,0 0 0 0 0,0 1 0 0 0,0-1-1 0 0,0 0 1 0 0,1 0 0 0 0,-1 0 0 0 0,0 0 0 0 0,0 0-1 0 0,0 0 6 0 0,3 11-87 0 0,-2 12 41 0 0,-5 16 70 0 0,-1 1 0 0 0,-3-1 0 0 0,-10 34-24 0 0,15-63 13 0 0,2-6 5 0 0,0 1 1 0 0,0-1-1 0 0,-1 1 0 0 0,1-1 1 0 0,-1 0-1 0 0,0 1 1 0 0,-1-1-1 0 0,1 0-18 0 0,1-3 64 0 0,1-1 0 0 0,1-5-32 0 0,0 0 0 0 0,0 0-1 0 0,0 0 1 0 0,1 0-1 0 0,-1 0 1 0 0,2-2-32 0 0,2-4 2 0 0,-2 0-17 0 0,10-24 52 0 0,4-7-37 0 0,-13 32-41 0 0,1 0 0 0 0,0 1 0 0 0,1-1 0 0 0,0 2 0 0 0,1-1 0 0 0,3-4 41 0 0,-9 13-15 0 0,-1 0-1 0 0,0-1 0 0 0,0 1 0 0 0,0 0 0 0 0,1 0 0 0 0,-1-1 1 0 0,0 1-1 0 0,0 0 0 0 0,1 0 0 0 0,-1-1 0 0 0,0 1 1 0 0,0 0-1 0 0,1 0 0 0 0,-1 0 0 0 0,0 0 0 0 0,1-1 1 0 0,-1 1-1 0 0,0 0 0 0 0,1 0 0 0 0,-1 0 0 0 0,0 0 1 0 0,1 0-1 0 0,-1 0 0 0 0,0 0 0 0 0,1 0 0 0 0,-1 0 1 0 0,0 0-1 0 0,1 0 0 0 0,-1 0 0 0 0,1 0 0 0 0,-1 0 1 0 0,0 0 15 0 0,1 1-18 0 0,-1-1 1 0 0,1 1 0 0 0,-1 0 0 0 0,0-1 0 0 0,1 1 0 0 0,-1-1 0 0 0,0 1 0 0 0,1 0 0 0 0,-1-1 0 0 0,0 1-1 0 0,0 0 1 0 0,0-1 0 0 0,1 1 0 0 0,-1 0 0 0 0,0 0 17 0 0,0 33-37 0 0,0-27 88 0 0,-1 14-32 0 0,0 0-1 0 0,-2 0 1 0 0,-1 0-1 0 0,0 0 0 0 0,-5 13-18 0 0,4-13 20 0 0,5-21 75 0 0,-1-17 358 0 0,4-2-452 0 0,0 1 0 0 0,1-1-1 0 0,1 1 1 0 0,6-13-1 0 0,-9 24 25 0 0,2-3-187 0 0,-6 15 35 0 0,-3 16 12 0 0,-4 27 139 0 0,-3 0 0 0 0,-8 17-24 0 0,25-101 232 0 0,-2 27-254 0 0,1-1-1 0 0,0 0 1 0 0,0 1-1 0 0,1 0 1 0 0,0 0-1 0 0,1 0 1 0 0,3-4 22 0 0,-9 14-44 0 0,1-1 0 0 0,-1 1 0 0 0,0 0 0 0 0,1-1 0 0 0,-1 1 0 0 0,0-1 0 0 0,0 1 0 0 0,1-1 0 0 0,-1 1 0 0 0,0 0 0 0 0,0-1 0 0 0,0 1 0 0 0,0-1 0 0 0,0 1 0 0 0,0 0 0 0 0,0-1 0 0 0,0 1-1 0 0,0 0 1 0 0,0-1 0 0 0,0 1 0 0 0,-1-1 44 0 0,1 21-32 0 0,-5 33-80 0 0,2-32 277 0 0,2-18 213 0 0,1-6 287 0 0,1-13-604 0 0,0 0 1 0 0,2 1-1 0 0,1-6-61 0 0,-3 14 2 0 0,3-8-403 0 0,-6 23-16 0 0,-6 43 363 0 0,9-41 44 0 0,-1-11-52 0 0,0 0-39 0 0,0 0 4 0 0,0 0 7 0 0,0 0-23 0 0,10-31-2048 0 0,-3 10-322 0 0,-4 13 697 0 0</inkml:trace>
  <inkml:trace contextRef="#ctx0" brushRef="#br0" timeOffset="1">224 164 6912 0 0,'-10'20'2569'0'0,"5"-12"-2218"0"0,0 0 0 0 0,1 1 0 0 0,0-1 0 0 0,1 1 0 0 0,0 0 0 0 0,0 3-351 0 0,-12 59 2375 0 0,8-34-1288 0 0,0 7-445 0 0,4-25-4989 0 0,2-14-525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97"/>
    </inkml:context>
    <inkml:brush xml:id="br0">
      <inkml:brushProperty name="width" value="0.05" units="cm"/>
      <inkml:brushProperty name="height" value="0.05" units="cm"/>
      <inkml:brushProperty name="color" value="#CDCDCD"/>
    </inkml:brush>
  </inkml:definitions>
  <inkml:trace contextRef="#ctx0" brushRef="#br0">119 254 4144 0 0,'-11'-22'6008'0'0,"-2"14"-4689"0"0,6 4-1127 0 0,1 0 0 0 0,-1 0 0 0 0,1-1 0 0 0,0 0 0 0 0,0 0 0 0 0,0 0 1 0 0,-4-6-193 0 0,9 9 11 0 0,-26-36 1050 0 0,25 36-990 0 0,1-1-1 0 0,-1 0 1 0 0,1 1 0 0 0,0-1 0 0 0,0 0-1 0 0,0 0 1 0 0,0 0 0 0 0,0 0 0 0 0,1 0-1 0 0,-1 0 1 0 0,1 0 0 0 0,0 0 0 0 0,0-2-71 0 0,0 4-14 0 0,0-1 0 0 0,0 1 0 0 0,0 0 1 0 0,1 0-1 0 0,-1 0 0 0 0,0 0 1 0 0,1 0-1 0 0,-1 0 0 0 0,1 0 0 0 0,-1 0 1 0 0,1 0-1 0 0,0 0 14 0 0,-1 0-14 0 0,0 1 1 0 0,0 0-1 0 0,1 0 1 0 0,-1 0-1 0 0,0-1 1 0 0,0 1-1 0 0,1 0 1 0 0,-1 0-1 0 0,0 0 0 0 0,0 0 1 0 0,1 0-1 0 0,-1 0 1 0 0,0 0-1 0 0,1-1 1 0 0,-1 1-1 0 0,0 0 0 0 0,1 0 1 0 0,-1 0-1 0 0,0 0 1 0 0,0 0-1 0 0,1 0 1 0 0,-1 0-1 0 0,0 0 1 0 0,1 1-1 0 0,-1-1 0 0 0,0 0 1 0 0,1 0 13 0 0,0 1-44 0 0,1 0 0 0 0,-1 0 0 0 0,0 0 0 0 0,1 0 0 0 0,-1 0 1 0 0,0 0-1 0 0,0 0 0 0 0,0 1 0 0 0,0-1 0 0 0,0 0 0 0 0,0 1 0 0 0,0-1 0 0 0,0 2 44 0 0,75 152 139 0 0,-72-149-62 0 0,-1 0 1 0 0,1 1-1 0 0,0-1 0 0 0,0-1 1 0 0,4 4-78 0 0,-8-9 72 0 0,0 0 6 0 0,0 0 29 0 0,0 0 12 0 0,0 0 1 0 0,-4-14 1088 0 0,-12-46-114 0 0,-4-46-1094 0 0,9 47 105 0 0,9 46-132 0 0,0 1 0 0 0,1-1 0 0 0,1-4 27 0 0,0 17-84 0 0,0 0-5 0 0,1 1 46 0 0,1 0 1 0 0,-1 0-1 0 0,0 0 0 0 0,1 0 1 0 0,-1 1-1 0 0,0-1 0 0 0,0 0 1 0 0,0 1-1 0 0,1-1 1 0 0,-2 1-1 0 0,1 0 0 0 0,0-1 1 0 0,0 1-1 0 0,0-1 0 0 0,0 2 44 0 0,0 1-7 0 0,6 10-19 0 0,-1 0 0 0 0,-1 1 0 0 0,-1-1 0 0 0,0 1 1 0 0,1 9 24 0 0,-2-6 69 0 0,-1 1 0 0 0,-1 16-69 0 0,-15-77 1685 0 0,12 32-1699 0 0,1 7-24 0 0,0 1 1 0 0,0-1-1 0 0,0 0 1 0 0,1 0-1 0 0,-1 0 0 0 0,1 1 1 0 0,0-1-1 0 0,0 0 1 0 0,0 0-1 0 0,0 0 0 0 0,1-1 38 0 0,-1 4-33 0 0,0 0 0 0 0,0 0 0 0 0,0 0 0 0 0,0-1 0 0 0,0 1 0 0 0,0 0 0 0 0,0 0 0 0 0,1 0-1 0 0,-1 0 1 0 0,0 0 0 0 0,0 0 0 0 0,0 0 0 0 0,0 0 0 0 0,0 0 0 0 0,0 0 0 0 0,0-1 0 0 0,0 1-1 0 0,0 0 1 0 0,0 0 0 0 0,0 0 0 0 0,0 0 0 0 0,0 0 0 0 0,0 0 0 0 0,0 0 0 0 0,0 0-1 0 0,0 0 1 0 0,0-1 0 0 0,0 1 0 0 0,0 0 0 0 0,-1 0 0 0 0,1 0 0 0 0,0 0 0 0 0,0 0 0 0 0,0 0-1 0 0,0 0 1 0 0,0 0 0 0 0,0 0 0 0 0,0 0 0 0 0,0 0 0 0 0,0 0 0 0 0,0-1 0 0 0,0 1 0 0 0,0 0-1 0 0,0 0 1 0 0,0 0 0 0 0,-1 0 0 0 0,1 0 0 0 0,0 0 0 0 0,0 0 33 0 0,0 0-5725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20:11:28.733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91 20 16128 0 0,'-14'5'1431'0'0,"1"-10"-1143"0"0,1 5-288 0 0,-1 0 0 0 0,5-3 112 0 0,-5-2-32 0 0,4 2-8 0 0,9 3 0 0 0,-5-3-72 0 0,2-2-72 0 0,3 5 72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8.972"/>
    </inkml:context>
    <inkml:brush xml:id="br0">
      <inkml:brushProperty name="width" value="0.1" units="cm"/>
      <inkml:brushProperty name="height" value="0.1" units="cm"/>
      <inkml:brushProperty name="color" value="#CDCDCD"/>
    </inkml:brush>
  </inkml:definitions>
  <inkml:trace contextRef="#ctx0" brushRef="#br0">92 388 17503 0 0,'-2'-1'137'0'0,"0"-1"0"0"0,0 0 0 0 0,1 1-1 0 0,-1-1 1 0 0,1 0 0 0 0,-1 0 0 0 0,1 0-1 0 0,0-1 1 0 0,0 1 0 0 0,0 0 0 0 0,0-2-137 0 0,0 2 159 0 0,0 0 0 0 0,1-1 0 0 0,0 1 1 0 0,-1 0-1 0 0,1-1 0 0 0,0 1 1 0 0,0 0-1 0 0,1-1 0 0 0,-1 1 0 0 0,0 0 1 0 0,1-1-1 0 0,-1 1 0 0 0,1 0 1 0 0,0 0-1 0 0,0-1 0 0 0,0 0-159 0 0,1 0 193 0 0,-1 1 0 0 0,1-1 0 0 0,0 0 0 0 0,0 1 0 0 0,0-1 0 0 0,0 1-1 0 0,1-1 1 0 0,-1 1 0 0 0,1 0 0 0 0,-1 0 0 0 0,1 0 0 0 0,0 0-193 0 0,-1 1 136 0 0,1-1 0 0 0,0 1 0 0 0,0 0 0 0 0,-1 0 0 0 0,1 0 0 0 0,0 0 0 0 0,0 0 0 0 0,2 1-136 0 0,1-2 62 0 0,-1 1-1 0 0,1 0 1 0 0,0-1 0 0 0,-1 0-1 0 0,0-1 1 0 0,1 1-1 0 0,0-2-61 0 0,9-3-111 0 0,-11 6 119 0 0,0-1 0 0 0,1 1 0 0 0,-1 0 0 0 0,1 0 0 0 0,0 0 0 0 0,-1 0 0 0 0,5 1-8 0 0,-6 0 6 0 0,0 0 0 0 0,0 0-1 0 0,-1 0 1 0 0,1 0 0 0 0,0 1 0 0 0,-1-1-1 0 0,1 1 1 0 0,0 0 0 0 0,-1 0-1 0 0,1 0 1 0 0,-1 0 0 0 0,1 0 0 0 0,-1 0-1 0 0,1 1-5 0 0,-3-2 5 0 0,1 1-1 0 0,-1-1 0 0 0,0 1 1 0 0,1-1-1 0 0,-1 1 1 0 0,0-1-1 0 0,1 1 0 0 0,-1-1 1 0 0,0 1-1 0 0,0-1 1 0 0,0 1-1 0 0,1-1 0 0 0,-1 1 1 0 0,0 0-1 0 0,0-1 1 0 0,0 1-1 0 0,0-1 0 0 0,0 1 1 0 0,0-1-1 0 0,0 1 1 0 0,0 0-1 0 0,0-1 0 0 0,0 1 1 0 0,0-1-1 0 0,0 1 1 0 0,-1-1-1 0 0,1 1 0 0 0,0-1 1 0 0,0 1-1 0 0,-1-1 1 0 0,1 1-1 0 0,0-1 0 0 0,-1 1 1 0 0,1-1-1 0 0,0 1 1 0 0,-1-1-1 0 0,1 1 0 0 0,-1-1 1 0 0,1 0-1 0 0,0 1 1 0 0,-1-1-1 0 0,1 0 0 0 0,-1 1-4 0 0,-25 17 299 0 0,23-16-257 0 0,-9 6 105 0 0,1-1 0 0 0,-1-1 0 0 0,-1 0 0 0 0,1 0 0 0 0,-1-1 0 0 0,0-1 0 0 0,0 0 0 0 0,-6 1-147 0 0,12-4 217 0 0,-7 2-204 0 0,0-1-1 0 0,0-1 1 0 0,-1 0-13 0 0,12-1 5 0 0,1 1 1 0 0,-1-1-1 0 0,0-1 0 0 0,0 1 1 0 0,0 0-1 0 0,1-1 0 0 0,-1 1 1 0 0,0-1-1 0 0,1 0 1 0 0,-1 0-1 0 0,1 0 0 0 0,-1 0 1 0 0,1 0-1 0 0,-1-1 0 0 0,1 1 1 0 0,0-1-1 0 0,-1 0 0 0 0,1 0-5 0 0,0 0 6 0 0,1 0 0 0 0,0 0-1 0 0,0 0 1 0 0,0 0 0 0 0,0 0-1 0 0,0 0 1 0 0,1 0 0 0 0,-1 0-1 0 0,1 0 1 0 0,-1-1-1 0 0,1 1 1 0 0,0 0 0 0 0,0 0-1 0 0,0-1 1 0 0,0 1 0 0 0,0 0-1 0 0,1 0 1 0 0,-1 0 0 0 0,0-1-1 0 0,1 1 1 0 0,0 0-1 0 0,0 0 1 0 0,-1 0 0 0 0,1 0-1 0 0,0 0 1 0 0,1-1-6 0 0,2-5-2 0 0,1 1 0 0 0,-1 0 0 0 0,2 0 0 0 0,-1 0 0 0 0,1 0 0 0 0,1-1 2 0 0,4-2-35 0 0,1 0 0 0 0,0 0 0 0 0,0 1 0 0 0,1 1-1 0 0,0 0 1 0 0,0 1 0 0 0,8-2 35 0 0,-12 5 23 0 0,1 0 0 0 0,0 0-1 0 0,0 1 1 0 0,1 1 0 0 0,-1 0 0 0 0,0 0-1 0 0,1 1 1 0 0,0 1 0 0 0,-1-1-1 0 0,1 2 1 0 0,0-1-23 0 0,-3 2 3 0 0,1 0 0 0 0,0 0 0 0 0,-1 0 0 0 0,1 1 0 0 0,0 0-3 0 0,-7-2 0 0 0,0 0 0 0 0,-1-1 0 0 0,1 1 0 0 0,0 0 0 0 0,0 0-1 0 0,-1 0 1 0 0,1 0 0 0 0,0 0 0 0 0,-1 0 0 0 0,1 1 0 0 0,-1-1 0 0 0,1 1 0 0 0,-1-1-1 0 0,0 1 1 0 0,0-1 0 0 0,0 1 0 0 0,0 0 0 0 0,0-1 0 0 0,0 1 0 0 0,0 0 0 0 0,0 0 0 0 0,-1 0-1 0 0,1-1 1 0 0,0 1 0 0 0,-1 1 0 0 0,0-1 3 0 0,-1 1 1 0 0,1-1-1 0 0,-1 1 0 0 0,0 0 0 0 0,0-1 1 0 0,0 1-1 0 0,0-1 0 0 0,0 0 0 0 0,0 1 1 0 0,-1-1-1 0 0,1 0 0 0 0,-1 0 1 0 0,0 0-1 0 0,1 0 0 0 0,-1 0 0 0 0,0 0 1 0 0,0 0-1 0 0,0 0-3 0 0,-6 4 46 0 0,0 0 1 0 0,-1 0 0 0 0,1-1 0 0 0,-2 1-47 0 0,-10 4 130 0 0,0-1 1 0 0,0 0-1 0 0,-1-1 1 0 0,0-1-1 0 0,0-1 1 0 0,-1-1-1 0 0,1-1 1 0 0,-1-1-1 0 0,-18 0-130 0 0,35-3 14 0 0,1 0 1 0 0,-1-1-1 0 0,0 1 1 0 0,1-1-1 0 0,-1 0 0 0 0,1 0 1 0 0,-1 0-1 0 0,-1-2-14 0 0,5 3 2 0 0,0-1 1 0 0,0 1-1 0 0,0 0 0 0 0,1-1 1 0 0,-1 1-1 0 0,0-1 0 0 0,0 0 1 0 0,1 1-1 0 0,-1-1 0 0 0,0 1 1 0 0,1-1-1 0 0,-1 0 0 0 0,0 0 0 0 0,1 1 1 0 0,-1-1-1 0 0,1 0 0 0 0,0 0 1 0 0,-1 0-1 0 0,1 0 0 0 0,0 0 1 0 0,-1 0-1 0 0,1 1 0 0 0,0-1 1 0 0,0 0-1 0 0,0 0 0 0 0,0 0 0 0 0,-1 0 1 0 0,1 0-1 0 0,1 0 0 0 0,-1 0 1 0 0,0 0-1 0 0,0 0 0 0 0,0 0 1 0 0,0 0-1 0 0,1 0 0 0 0,-1 1 1 0 0,0-1-1 0 0,1 0 0 0 0,-1 0 0 0 0,1 0 1 0 0,-1 0-1 0 0,1 0-2 0 0,4-6-10 0 0,0 0 1 0 0,0 0-1 0 0,1 1 0 0 0,-1 0 1 0 0,1 0-1 0 0,1 0 0 0 0,-1 0 1 0 0,1 1-1 0 0,0 1 0 0 0,0-1 1 0 0,0 1-1 0 0,7-3 10 0 0,6-2-29 0 0,1 1 0 0 0,0 0 0 0 0,0 2 0 0 0,7-1 29 0 0,-2 2-5 0 0,0 1 1 0 0,1 1-1 0 0,0 1 0 0 0,0 1 0 0 0,0 2 1 0 0,0 1-1 0 0,-1 0 0 0 0,1 3 1 0 0,-1 0-1 0 0,0 1 0 0 0,12 6 5 0 0,-37-12 1 0 0,-1 0-1 0 0,1 0 0 0 0,0 0 1 0 0,-1 0-1 0 0,1 1 1 0 0,-1-1-1 0 0,1 0 1 0 0,0 0-1 0 0,-1 1 1 0 0,1-1-1 0 0,-1 0 1 0 0,1 1-1 0 0,-1-1 0 0 0,1 1 1 0 0,-1-1-1 0 0,1 1 1 0 0,-1-1-1 0 0,0 1 1 0 0,1-1-1 0 0,-1 1 1 0 0,0-1-1 0 0,1 1 1 0 0,-1 0-1 0 0,0-1 0 0 0,0 1-1 0 0,0 0 0 0 0,0-1 0 0 0,0 1 0 0 0,0-1 0 0 0,-1 1 0 0 0,1-1 0 0 0,0 1 0 0 0,0-1 0 0 0,-1 1 0 0 0,1 0 0 0 0,0-1 0 0 0,-1 0 0 0 0,1 1 0 0 0,-1-1 0 0 0,1 1 0 0 0,0-1 0 0 0,-1 1 1 0 0,1-1-1 0 0,-1 0 0 0 0,0 1 1 0 0,-5 3 6 0 0,0-1 0 0 0,0 0 1 0 0,-1 0-1 0 0,-1 1-6 0 0,5-3 30 0 0,-25 10 6 0 0,-1-1 0 0 0,1-2 1 0 0,-5 0-37 0 0,-90 15 120 0 0,91-18-112 0 0,23-3-8 0 0,-60 8 0 0 0,60-9 0 0 0,-1-1 0 0 0,0 0 0 0 0,1 0 0 0 0,-1-1 0 0 0,0 0 0 0 0,0-1 0 0 0,10 2 1 0 0,0 0-1 0 0,-1 0 0 0 0,1 0 1 0 0,0 0-1 0 0,0 0 1 0 0,-1 0-1 0 0,1 0 1 0 0,0 0-1 0 0,0 0 1 0 0,-1 0-1 0 0,1 0 1 0 0,0 0-1 0 0,0 0 0 0 0,-1-1 1 0 0,1 1-1 0 0,0 0 1 0 0,0 0-1 0 0,-1 0 1 0 0,1 0-1 0 0,0 0 1 0 0,0-1-1 0 0,0 1 1 0 0,-1 0-1 0 0,1 0 0 0 0,0 0 1 0 0,0-1-1 0 0,0 1 1 0 0,0 0-1 0 0,-1 0 1 0 0,1-1-1 0 0,0 1 1 0 0,0 0-1 0 0,0 0 1 0 0,0-1-1 0 0,0 1 0 0 0,0 0 1 0 0,0 0-1 0 0,0-1 1 0 0,0 1-1 0 0,0 0 1 0 0,0 0-1 0 0,0-1 1 0 0,0 1-1 0 0,0 0 0 0 0,0 0 1 0 0,0-1-1 0 0,0 1 1 0 0,0 0-1 0 0,0 0 1 0 0,0-1-1 0 0,1 1 1 0 0,-1 0-1 0 0,0 0 1 0 0,0-1-1 0 0,0 1 0 0 0,0 0 1 0 0,0 0-1 0 0,1 0 1 0 0,-1-1-1 0 0,0 1 1 0 0,0 0-1 0 0,0 0 1 0 0,1 0-1 0 0,-1 0 1 0 0,0-1-1 0 0,0 1 0 0 0,1 0 1 0 0,-1 0-1 0 0,0 0 0 0 0,18-11 33 0 0,-18 11-33 0 0,47-22-44 0 0,1 3 1 0 0,1 1-1 0 0,0 2 0 0 0,11 1 44 0 0,206-38 244 0 0,-161 35 31 0 0,-2 1-275 0 0,-38 8 0 0 0,-2-3 0 0 0,3-4 0 0 0,-58 12 0 0 0,-11 0 0 0 0,-15 0 0 0 0,-16 7 0 0 0,0 1 0 0 0,0 1 0 0 0,0 2 0 0 0,-20 7 0 0 0,21-6 0 0 0,-136 39 0 0 0,1 7 0 0 0,-85 43 0 0 0,236-90 0 0 0,9-4 0 0 0,0 0 0 0 0,1 0 0 0 0,-6 4 0 0 0,54-19-144 0 0,129-58 110 0 0,12-5-4 0 0,-105 46 54 0 0,126-45 107 0 0,-147 57-81 0 0,1 2 1 0 0,40-4-43 0 0,-68 15 0 0 0,-50 9 0 0 0,0 0 0 0 0,-4 4 0 0 0,-20 5 0 0 0,-222 67 0 0 0,166-46 0 0 0,-57 32 0 0 0,147-62-10 0 0,6-3-1 0 0,0 0 0 0 0,0 0 1 0 0,1 1-1 0 0,-1-1 0 0 0,-3 4 11 0 0,7-5 0 0 0,1-1 0 0 0,0 0-1 0 0,0 0 1 0 0,0 0 0 0 0,0 0-1 0 0,0 0 1 0 0,0 0 0 0 0,0 0-1 0 0,0 0 1 0 0,0 0 0 0 0,0 0 0 0 0,0 0-1 0 0,0 0 1 0 0,0 0 0 0 0,0 0-1 0 0,0 1 1 0 0,0-1 0 0 0,0 0 0 0 0,0 0-1 0 0,0 0 1 0 0,0 0 0 0 0,0 0-1 0 0,0 0 1 0 0,0 0 0 0 0,0 0 0 0 0,0 0-1 0 0,1 0 1 0 0,-1 0 0 0 0,0 0-1 0 0,0 0 1 0 0,0 0 0 0 0,0 0 0 0 0,0 0-1 0 0,0 1 1 0 0,0-1 0 0 0,0 0-1 0 0,0 0 1 0 0,0 0 0 0 0,0 0 0 0 0,0 0-1 0 0,0 0 1 0 0,0 0 0 0 0,0 0-1 0 0,0 0 1 0 0,0 0 0 0 0,1 0 0 0 0,-1 0-1 0 0,0 0 1 0 0,0 0 0 0 0,0 0-1 0 0,0 0 1 0 0,0 0 0 0 0,0 0-1 0 0,0 0 1 0 0,0 0 0 0 0,0 0 0 0 0,0 0-1 0 0,0 0 1 0 0,0 0 0 0 0,0 0-1 0 0,0 0 1 0 0,1 0 0 0 0,-1 0 0 0 0,0 0-1 0 0,0 0 1 0 0,0-1 0 0 0,0 1-1 0 0,0 0 1 0 0,5 0-40 0 0,34-14 57 0 0,0-2 1 0 0,25-15-18 0 0,1 0 17 0 0,-39 20-16 0 0,144-63 33 0 0,-112 52-19 0 0,1 2-1 0 0,1 3-14 0 0,-59 17 0 0 0,4-1 0 0 0,-1-1 0 0 0,1 1 0 0 0,0 1 0 0 0,-1-1 0 0 0,1 1 0 0 0,0 0 0 0 0,2 0 0 0 0,-7 0 0 0 0,0 0 0 0 0,0 0 0 0 0,1 0 0 0 0,-1 0 0 0 0,0 0 0 0 0,0 0 0 0 0,0 0 0 0 0,0 1 0 0 0,0-1 0 0 0,1 0 0 0 0,-1 0 0 0 0,0 0 0 0 0,0 0 0 0 0,0 0 0 0 0,0 0 0 0 0,0 1 0 0 0,0-1 0 0 0,0 0 0 0 0,0 0 0 0 0,0 0 0 0 0,1 0 0 0 0,-1 1 0 0 0,0-1 0 0 0,0 0 0 0 0,0 0 0 0 0,0 0 0 0 0,0 1 0 0 0,0-1 0 0 0,0 0 0 0 0,0 0 0 0 0,0 0 0 0 0,0 0 0 0 0,0 1 0 0 0,0-1 0 0 0,0 0 0 0 0,-1 0 0 0 0,1 0 0 0 0,0 0 0 0 0,0 1 0 0 0,0-1 0 0 0,0 0 0 0 0,0 0 0 0 0,0 0 0 0 0,0 0 0 0 0,0 0 0 0 0,-1 1 0 0 0,1-1 0 0 0,0 0 0 0 0,0 0 0 0 0,0 0 0 0 0,0 0 0 0 0,0 0 0 0 0,-1 0 0 0 0,1 0 0 0 0,0 0 0 0 0,0 0 0 0 0,0 1 0 0 0,-9 7 0 0 0,9-7 0 0 0,-15 10 0 0 0,0 1 0 0 0,-1-2 0 0 0,0 0 0 0 0,-12 6 0 0 0,-73 29 0 0 0,60-28 0 0 0,-222 98 0 0 0,155-68 0 0 0,163-72 0 0 0,73-31 0 0 0,57-12 0 0 0,-127 50 0 0 0,0 2 0 0 0,16 1 0 0 0,-68 14 0 0 0,-11 6 0 0 0,-7 2 0 0 0,-199 75-19 0 0,53-23-159 0 0,146-54 180 0 0,-447 191 294 0 0,427-179-232 0 0,70-27-560 0 0,29-18 690 0 0,9-7-194 0 0,48-22 169 0 0,-116 54-169 0 0,100-39 0 0 0,2 4 0 0 0,5 3 0 0 0,-112 35 0 0 0,11-4 0 0 0,-1 1 0 0 0,0 0 0 0 0,1 1 0 0 0,0 1 0 0 0,-1 0 0 0 0,9 1 0 0 0,-22 0 0 0 0,0 0 0 0 0,0 0 0 0 0,0 0 0 0 0,0-1 0 0 0,0 1 0 0 0,0 0 0 0 0,1 0 0 0 0,-1 0 0 0 0,0 0 0 0 0,0 0 0 0 0,0 0 0 0 0,0 1 0 0 0,0-1 0 0 0,0 0 0 0 0,0 0 0 0 0,0 0 0 0 0,1 0 0 0 0,-1 0 0 0 0,0 0 0 0 0,0 0 0 0 0,0 0 0 0 0,0 0 0 0 0,0 0 0 0 0,0 0 0 0 0,0 0 0 0 0,0 0 0 0 0,0 0 0 0 0,0 0 0 0 0,0 0 0 0 0,0 0 0 0 0,1 1 0 0 0,-1-1 0 0 0,0 0 0 0 0,0 0 0 0 0,0 0 0 0 0,0 0 0 0 0,0 0 0 0 0,0 0 0 0 0,0 0 0 0 0,0 0 0 0 0,0 0 0 0 0,0 1 0 0 0,0-1 0 0 0,0 0 0 0 0,0 0 0 0 0,0 0 0 0 0,0 0 0 0 0,0 0 0 0 0,0 0 0 0 0,-5 5 0 0 0,-9 4 0 0 0,13-8 0 0 0,-41 21 0 0 0,-2-3 0 0 0,-1-1 0 0 0,-15 3 0 0 0,-8 3 0 0 0,-320 133 147 0 0,358-143-134 0 0,1 1 0 0 0,0 2 1 0 0,1 0-1 0 0,0 4-13 0 0,27-21 0 0 0,0 1 0 0 0,1-1 0 0 0,-1 1 0 0 0,0-1 0 0 0,1 1 0 0 0,-1-1 0 0 0,1 1 0 0 0,-1 0 0 0 0,0-1 0 0 0,1 1 0 0 0,0 0 0 0 0,-1-1 0 0 0,1 1 0 0 0,-1 0 0 0 0,1 0 0 0 0,0 0 0 0 0,0-1 0 0 0,0 0 0 0 0,0 0 0 0 0,0 0 0 0 0,0 1 0 0 0,0-1 0 0 0,0 0 0 0 0,1 0 0 0 0,-1 0 0 0 0,0 1 0 0 0,0-1 0 0 0,0 0 0 0 0,0 0 0 0 0,1 0 0 0 0,-1 0 0 0 0,0 0 0 0 0,0 1 0 0 0,1-1 0 0 0,-1 0 0 0 0,0 0 0 0 0,0 0 0 0 0,0 0 0 0 0,1 0 0 0 0,-1 0 0 0 0,0 0 0 0 0,0 0 0 0 0,1 0 0 0 0,-1 0 0 0 0,0 0 0 0 0,0 0 0 0 0,1 0 0 0 0,-1 0 0 0 0,0 0 0 0 0,4 0 0 0 0,0 0 0 0 0,-1-1 0 0 0,1 1 0 0 0,-1-1 0 0 0,1 0 0 0 0,2-1 0 0 0,58-26-2 0 0,6-5 2 0 0,-5 1 14 0 0,185-78-210 0 0,12 8 196 0 0,-191 78 0 0 0,-142 58 0 0 0,6-4-21 0 0,-302 143 242 0 0,282-128-221 0 0,2 5 0 0 0,-42 34 0 0 0,115-75 0 0 0,10-9 0 0 0,0 0 0 0 0,0 0 0 0 0,0 0 0 0 0,0 0 0 0 0,0 1 0 0 0,0-1 0 0 0,0 0 0 0 0,0 0 0 0 0,0 0 0 0 0,0 0 0 0 0,0 0 0 0 0,0 0 0 0 0,0 0 0 0 0,0 0 0 0 0,0 1 0 0 0,0-1 0 0 0,0 0 0 0 0,0 0 0 0 0,0 0 0 0 0,0 0 0 0 0,0 0 0 0 0,0 0 0 0 0,0 0 0 0 0,0 0 0 0 0,0 0 0 0 0,0 1 0 0 0,0-1 0 0 0,0 0 0 0 0,0 0 0 0 0,0 0 0 0 0,0 0 0 0 0,0 0 0 0 0,0 0 0 0 0,0 0 0 0 0,0 0 0 0 0,0 0 0 0 0,1 0 0 0 0,-1 0 0 0 0,0 0 0 0 0,0 1 0 0 0,0-1 0 0 0,0 0 0 0 0,0 0 0 0 0,0 0 0 0 0,0 0 0 0 0,0 0 0 0 0,0 0 0 0 0,1 0 0 0 0,-1 0 0 0 0,0 0 0 0 0,2 0 0 0 0,0 0 0 0 0,-1 0 0 0 0,1-1 0 0 0,0 1 0 0 0,0 0 0 0 0,0-1 0 0 0,0 1 0 0 0,-1-1 0 0 0,1 1 0 0 0,1-2 0 0 0,92-43-37 0 0,10-10 37 0 0,55-28-27 0 0,-78 44 15 0 0,44-20-56 0 0,7 4 68 0 0,-114 48 0 0 0,-57 18 0 0 0,6 2 5 0 0,-358 149 278 0 0,342-138-283 0 0,-4 6 0 0 0,-24 12 0 0 0,74-42-21 0 0,4 0 0 0 0,5-2-20 0 0,12-6-17 0 0,117-65-44 0 0,3 7 1 0 0,134-44 101 0 0,25 22 0 0 0,-285 85 0 0 0,-21 8 0 0 0,-22 8 0 0 0,-364 151-128 0 0,340-140 125 0 0,24-12 7 0 0,2 2-1 0 0,-1 0 0 0 0,2 2 1 0 0,-16 12-4 0 0,40-24-8 0 0,8-3-1 0 0,9-5-38 0 0,54-22 123 0 0,59-32-76 0 0,-15 6 41 0 0,-14 9-41 0 0,2 5 0 0 0,103-25 0 0 0,-220 68 0 0 0,0 2 0 0 0,-9 3 0 0 0,-11 6 0 0 0,-368 146 464 0 0,402-161-458 0 0,-52 23 67 0 0,1 2 0 0 0,-20 16-73 0 0,66-36-29 0 0,23-6-614 0 0,6-5 776 0 0,-1-1 0 0 0,0-1 0 0 0,0-1 0 0 0,18-10-133 0 0,-2 2 116 0 0,428-169-628 0 0,-453 181 512 0 0,-11 4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0,0 0 0 0 0,-18 9 0 0 0,8-3 0 0 0,-319 164 235 0 0,291-151-128 0 0,-49 27 87 0 0,145-82-291 0 0,68-39-206 0 0,-71 45 262 0 0,92-47-30 0 0,-116 62 63 0 0,1 3 0 0 0,1 0 0 0 0,26-5 8 0 0,-59 17 0 0 0,0 0 0 0 0,0 0 0 0 0,0 0 0 0 0,0 0 0 0 0,0 0 0 0 0,0-1 0 0 0,0 1 0 0 0,0 0 0 0 0,0 0 0 0 0,1 0 0 0 0,-1 0 0 0 0,0 0 0 0 0,0 0 0 0 0,0 0 0 0 0,0 0 0 0 0,0 0 0 0 0,0 0 0 0 0,0 0 0 0 0,1 0 0 0 0,-1 0 0 0 0,0 0 0 0 0,0 0 0 0 0,0 0 0 0 0,0 0 0 0 0,0 0 0 0 0,0 0 0 0 0,1 0 0 0 0,-1 0 0 0 0,0 0 0 0 0,0 0 0 0 0,0 0 0 0 0,0 0 0 0 0,0 0 0 0 0,0 0 0 0 0,0 0 0 0 0,1 0 0 0 0,-1 0 0 0 0,0 0 0 0 0,0 1 0 0 0,0-1 0 0 0,0 0 0 0 0,0 0 0 0 0,0 0 0 0 0,0 0 0 0 0,0 0 0 0 0,0 0 0 0 0,0 0 0 0 0,0 0 0 0 0,0 1 0 0 0,1-1 0 0 0,-1 0 0 0 0,0 0 0 0 0,0 0 0 0 0,0 0 0 0 0,0 0 0 0 0,0 0 0 0 0,-7 8 0 0 0,-11 6 0 0 0,17-13 0 0 0,-20 13 0 0 0,0-1 0 0 0,-2 0 0 0 0,1-2 0 0 0,-16 5 0 0 0,-6 1 0 0 0,-47 11 0 0 0,74-24 134 0 0,0-1 0 0 0,-10 2-134 0 0,23-5 21 0 0,0 1-1 0 0,0-1 1 0 0,0 0 0 0 0,0 0-1 0 0,0-1 1 0 0,0 1-1 0 0,-1-1 1 0 0,1 0 0 0 0,0 0-1 0 0,0 0 1 0 0,1 0-1 0 0,-1-1 1 0 0,-2-1-21 0 0,5 3 0 0 0,0-1 1 0 0,0 0-1 0 0,0 1 0 0 0,0-1 0 0 0,0 0 1 0 0,0 0-1 0 0,0 0 0 0 0,0 0 0 0 0,1 0 0 0 0,-1 0 1 0 0,0 0-1 0 0,1 0 0 0 0,-1 0 0 0 0,1 0 1 0 0,-1 0-1 0 0,1 0 0 0 0,0 0 0 0 0,-1 0 1 0 0,1-1-1 0 0,0 1 0 0 0,0 0 0 0 0,0-1 0 0 0,0 0 1 0 0,0-1-1 0 0,0 0 0 0 0,1 0 0 0 0,-1 1 0 0 0,1-1 0 0 0,0 0 0 0 0,0 1 0 0 0,0-1 1 0 0,0 1-1 0 0,0-1 0 0 0,5-6-25 0 0,-1 0 1 0 0,1 0 0 0 0,1 1-1 0 0,6-7 25 0 0,1 0-53 0 0,1 1 0 0 0,0 0-1 0 0,1 1 1 0 0,1 1 0 0 0,11-6 53 0 0,5-1-82 0 0,0 2 1 0 0,23-8 81 0 0,-42 19 0 0 0,1 1 0 0 0,0 0 0 0 0,0 1 0 0 0,1 1 0 0 0,13-1 0 0 0,-22 3 0 0 0,0 1 0 0 0,0-1 0 0 0,0 2 0 0 0,0-1 0 0 0,0 1 0 0 0,0 0 0 0 0,0 0 0 0 0,0 1 0 0 0,-1 0 0 0 0,1 0 0 0 0,-1 1 0 0 0,1-1 0 0 0,-1 1 0 0 0,3 2 0 0 0,-7-4 0 0 0,0 1 0 0 0,0-1 0 0 0,0 1 0 0 0,-1-1 0 0 0,1 1 0 0 0,0 0 0 0 0,-1-1 0 0 0,1 1 0 0 0,-1 0 0 0 0,1 0 0 0 0,-1 0 0 0 0,0 0 0 0 0,0 0 0 0 0,0 1 0 0 0,0-1 0 0 0,0 0 0 0 0,0 0 0 0 0,-1 1 0 0 0,1-1 0 0 0,-1 0 0 0 0,0 1 0 0 0,1-1 0 0 0,-1 0 0 0 0,0 1 0 0 0,-1-1 0 0 0,1 1 0 0 0,0-1 0 0 0,-1 0 0 0 0,1 1 0 0 0,-1-1 0 0 0,1 0 0 0 0,-1 0 0 0 0,0 1 0 0 0,0-1 0 0 0,0 0 0 0 0,-1 0 0 0 0,1 0 0 0 0,-3 5 0 0 0,0-1 0 0 0,-1 1 0 0 0,0-1 0 0 0,0 0 0 0 0,-1-1 0 0 0,1 1 0 0 0,-1-1 0 0 0,-1 0 0 0 0,1-1 0 0 0,-6 4 0 0 0,-8 3 193 0 0,0-1 0 0 0,-1-1-1 0 0,0-1 1 0 0,-1 0 0 0 0,-3-1-193 0 0,12-4 110 0 0,0 0 0 0 0,0-1-1 0 0,0 0 1 0 0,0-1 0 0 0,0-1 0 0 0,0 0-1 0 0,-1 0 1 0 0,1-2 0 0 0,-8-1-110 0 0,19 3 1 0 0,-1-1 0 0 0,1 1 0 0 0,0-1 0 0 0,-1 0 0 0 0,1 0 0 0 0,-1 0 0 0 0,1 0 0 0 0,0-1 0 0 0,0 1 0 0 0,0-1-1 0 0,0 1 1 0 0,0-1 0 0 0,0 1 0 0 0,0-1 0 0 0,0 0 0 0 0,1 0 0 0 0,-1 0 0 0 0,0 0 0 0 0,1 0 0 0 0,0-1 0 0 0,-1 0-1 0 0,1 1 0 0 0,1-1 0 0 0,-1 0-1 0 0,0 0 1 0 0,1 0 0 0 0,-1 0 0 0 0,1 0-1 0 0,0 0 1 0 0,0 0 0 0 0,0 1 0 0 0,1-1 0 0 0,-1 0-1 0 0,1 0 1 0 0,-1 0 0 0 0,1 0 0 0 0,0 0-1 0 0,0 1 1 0 0,0-1 0 0 0,1-1 0 0 0,2-3 0 0 0,1 0 0 0 0,-1 0 0 0 0,1 1 0 0 0,0-1 0 0 0,1 1 0 0 0,0 0 0 0 0,0 1 0 0 0,0-1 0 0 0,0 1 0 0 0,1 1 0 0 0,0-1 0 0 0,2 0 0 0 0,6-4 0 0 0,1 1 0 0 0,0 1 0 0 0,0 1 0 0 0,1 0 0 0 0,4 0 0 0 0,-10 3 0 0 0,1 0 0 0 0,-1 2 0 0 0,1-1 0 0 0,0 1 0 0 0,-1 1 0 0 0,1 0 0 0 0,8 2 0 0 0,-15-2 0 0 0,1 1 0 0 0,-1 0 0 0 0,1 1 0 0 0,-1-1 0 0 0,0 1 0 0 0,0 0 0 0 0,0 0 0 0 0,0 0 0 0 0,0 1 0 0 0,0 0 0 0 0,0 0 0 0 0,-1 0 0 0 0,0 0 0 0 0,1 1 0 0 0,-1 0 0 0 0,0 0 0 0 0,0 1 0 0 0,-2-3 0 0 0,-1 1 0 0 0,1-1 0 0 0,-1 1 0 0 0,1-1 0 0 0,-1 1 0 0 0,0-1 0 0 0,0 1 0 0 0,0-1 0 0 0,-1 1 0 0 0,1 0 0 0 0,-1 0 0 0 0,1 0 0 0 0,-1-1 0 0 0,0 1 0 0 0,0 0 0 0 0,0 0 0 0 0,-1 0 0 0 0,1 2 0 0 0,-1 0 0 0 0,-1-1 0 0 0,1 1 0 0 0,-1 0 0 0 0,0-1 0 0 0,0 0 0 0 0,0 1 0 0 0,0-1 0 0 0,-3 3 0 0 0,-2 2 0 0 0,-1 0 0 0 0,1 0 0 0 0,-1-1 0 0 0,-1 0 0 0 0,1-1 0 0 0,-1 0 0 0 0,-1 0 0 0 0,-3 1 0 0 0,-2 1 0 0 0,-1 0 0 0 0,0-1 0 0 0,0-1 0 0 0,0-1 0 0 0,-1 0 0 0 0,0-1 0 0 0,0-1 0 0 0,-1 0 0 0 0,1-2 0 0 0,-1 0 0 0 0,1-1 0 0 0,-10 0 0 0 0,23-2 0 0 0,-1 1 0 0 0,0-1 0 0 0,1 0 0 0 0,0-1 0 0 0,-1 1 0 0 0,1-1 0 0 0,0 0 0 0 0,-1 0 0 0 0,1 0 0 0 0,-1-1 0 0 0,4 2 0 0 0,0 1 0 0 0,0-1 0 0 0,0 0 0 0 0,0 1 0 0 0,0-1 0 0 0,0 0 0 0 0,0 0 0 0 0,0 0 0 0 0,1 0 0 0 0,-1 0 0 0 0,0 0 0 0 0,0 0 0 0 0,1 0 0 0 0,-1 0 0 0 0,1 0 0 0 0,-1 0 0 0 0,1 0 0 0 0,0 0 0 0 0,-1 0 0 0 0,1-1 0 0 0,0 1 0 0 0,0 0 0 0 0,0 0 0 0 0,0 0 0 0 0,0-1 0 0 0,0 1 0 0 0,0 0 0 0 0,0 0 0 0 0,0 0 0 0 0,0-1 0 0 0,1 1 0 0 0,-1 0 0 0 0,0 0 0 0 0,1 0 0 0 0,-1 0 0 0 0,1 0 0 0 0,0 0 0 0 0,-1 0 0 0 0,1 0 0 0 0,0-1 0 0 0,3-2 0 0 0,0 0 0 0 0,0 0 0 0 0,1 0 0 0 0,-1 1 0 0 0,1 0 0 0 0,-1-1 0 0 0,1 2 0 0 0,0-1 0 0 0,0 1 0 0 0,1-1 0 0 0,-1 1 0 0 0,0 1 0 0 0,5-2 0 0 0,7-1 0 0 0,1 1 0 0 0,-1 0 0 0 0,14 0 0 0 0,-11 2 0 0 0,0 0 0 0 0,0 1 0 0 0,0 2 0 0 0,5 0 0 0 0,-17 0 0 0 0,0-1 0 0 0,-1 1 0 0 0,1 1 0 0 0,0-1 0 0 0,-1 1 0 0 0,0 0 0 0 0,0 1 0 0 0,0 0 0 0 0,0 0 0 0 0,0 0 0 0 0,-1 1 0 0 0,1 1 0 0 0,-5-5 0 0 0,0 0 0 0 0,-1 1 0 0 0,1-1 0 0 0,-1 1 0 0 0,0 0 0 0 0,1-1 0 0 0,-1 1 0 0 0,0 0 0 0 0,0 0 0 0 0,0 0 0 0 0,0 0 0 0 0,0 0 0 0 0,-1 0 0 0 0,1 0 0 0 0,0 0 0 0 0,-1 0 0 0 0,0 0 0 0 0,1 0 0 0 0,-1 0 0 0 0,0 0 0 0 0,0 0 0 0 0,0 1 0 0 0,0-1 0 0 0,-1 0 0 0 0,1 0 0 0 0,-1 0 0 0 0,1 0 0 0 0,-1 0 0 0 0,0 0 0 0 0,1 0 0 0 0,-1 0 0 0 0,0 0 0 0 0,-1 0 0 0 0,1-1 0 0 0,0 1 0 0 0,0 0 0 0 0,-1 0 0 0 0,-3 3 0 0 0,1 1 0 0 0,-2-1 0 0 0,1 0 0 0 0,-1 0 0 0 0,1-1 0 0 0,-1 0 0 0 0,0 0 0 0 0,-1 0 0 0 0,1-1 0 0 0,-3 1 0 0 0,-11 4 0 0 0,1-1 0 0 0,-1-1 0 0 0,0-1 0 0 0,0 0 0 0 0,0-2 0 0 0,-1-1 0 0 0,1 0 0 0 0,-1-1 0 0 0,0-1 0 0 0,1-2 0 0 0,-18-2 0 0 0,33 3 0 0 0,0 0 0 0 0,0 0 0 0 0,0-1 0 0 0,0 0 0 0 0,0 0 0 0 0,1 0 0 0 0,-1 0 0 0 0,1-1 0 0 0,-3-1 0 0 0,7 4 0 0 0,-1-1 0 0 0,0 1 0 0 0,0-1 0 0 0,0 0 0 0 0,1 0 0 0 0,-1 1 0 0 0,1-1 0 0 0,-1 0 0 0 0,0 0 0 0 0,1 0 0 0 0,-1 0 0 0 0,1 0 0 0 0,0 0 0 0 0,-1 0 0 0 0,1 0 0 0 0,0 0 0 0 0,-1 0 0 0 0,1 0 0 0 0,0 0 0 0 0,0 0 0 0 0,0 0 0 0 0,0 0 0 0 0,1-1 0 0 0,-1 1 0 0 0,1 0 0 0 0,-1 0 0 0 0,1-1 0 0 0,-1 1 0 0 0,1 0 0 0 0,0 0 0 0 0,0 0 0 0 0,-1 0 0 0 0,1 0 0 0 0,0 0 0 0 0,0 0 0 0 0,0 0 0 0 0,0 0 0 0 0,0 0 0 0 0,0 0 0 0 0,0 1 0 0 0,1-1 0 0 0,7-5 0 0 0,0 1 0 0 0,1 0 0 0 0,0 0 0 0 0,0 1 0 0 0,1 0 0 0 0,-1 1 0 0 0,1 0 0 0 0,-1 1 0 0 0,4 0 0 0 0,6-1 0 0 0,1 1 0 0 0,0 1 0 0 0,0 0 0 0 0,8 3 0 0 0,-13-1 0 0 0,0 1 0 0 0,-1 0 0 0 0,4 2 0 0 0,-12-2 0 0 0,-1 0 0 0 0,0 0 0 0 0,0 1 0 0 0,1 0 0 0 0,-1 0 0 0 0,-1 0 0 0 0,1 1 0 0 0,4 3 0 0 0,-8-6 0 0 0,-1 0 0 0 0,1 1 0 0 0,-1-1 0 0 0,1 0 0 0 0,-1 1 0 0 0,0-1 0 0 0,0 1 0 0 0,0-1 0 0 0,0 1 0 0 0,0 0 0 0 0,0 0 0 0 0,0-1 0 0 0,0 1 0 0 0,-1 0 0 0 0,1 0 0 0 0,-1 0 0 0 0,1 0 0 0 0,-1-1 0 0 0,0 1 0 0 0,0 0 0 0 0,1 0 0 0 0,-1 0 0 0 0,-1 0 0 0 0,1 0 0 0 0,0 0 0 0 0,0 0 0 0 0,-1 0 0 0 0,1 0 0 0 0,-1 0 0 0 0,0-1 0 0 0,0 1 0 0 0,1 0 0 0 0,-1 0 0 0 0,0-1 0 0 0,0 1 0 0 0,-3 3 0 0 0,1-1 0 0 0,0 0 0 0 0,-1 1 0 0 0,0-1 0 0 0,0 0 0 0 0,0-1 0 0 0,-1 1 0 0 0,1-1 0 0 0,-1 0 0 0 0,0 0 0 0 0,-3 1 0 0 0,-8 3 0 0 0,0 0 0 0 0,-1-1 0 0 0,0-1 0 0 0,0-1 0 0 0,0 0 0 0 0,-1-1 0 0 0,0-1 0 0 0,5-1 0 0 0,-1 0 0 0 0,0-1 0 0 0,0-1 0 0 0,0 0 0 0 0,0-1 0 0 0,1 0 0 0 0,-1-1 0 0 0,1 0 0 0 0,-3-2 0 0 0,10 2 0 0 0,0 0 0 0 0,0 0 0 0 0,0 0 0 0 0,1 0 0 0 0,-1-1 0 0 0,-3-3 0 0 0,7 5 0 0 0,0 1 0 0 0,1-1 0 0 0,-1 1 0 0 0,0-1 0 0 0,1 0 0 0 0,-1 0 0 0 0,1 0 0 0 0,0 0 0 0 0,-1 0 0 0 0,1 0 0 0 0,0 0 0 0 0,0 0 0 0 0,1 0 0 0 0,-1-1 0 0 0,0 1 0 0 0,1 0 0 0 0,-1 0 0 0 0,1-1 0 0 0,-1-1 0 0 0,2 2 0 0 0,-1 0 0 0 0,1 1 0 0 0,0-1 0 0 0,-1 1 0 0 0,1-1 0 0 0,0 1 0 0 0,0-1 0 0 0,0 1 0 0 0,0 0 0 0 0,0-1 0 0 0,0 1 0 0 0,1 0 0 0 0,-1 0 0 0 0,0 0 0 0 0,0 0 0 0 0,1 0 0 0 0,-1 0 0 0 0,1 0 0 0 0,-1 0 0 0 0,1 1 0 0 0,-1-1 0 0 0,1 1 0 0 0,0-1 0 0 0,0 1 0 0 0,6-3 0 0 0,0 0 0 0 0,0 1 0 0 0,0 1 0 0 0,3-1 0 0 0,15 0 0 0 0,0 1 0 0 0,0 2 0 0 0,-1 0 0 0 0,1 2 0 0 0,0 1 0 0 0,-1 1 0 0 0,23 7 0 0 0,-37-9 0 0 0,0 1 0 0 0,0 1 0 0 0,6 3 0 0 0,-13-6 0 0 0,-1 0 0 0 0,0 0 0 0 0,0 0 0 0 0,1 0 0 0 0,-2 0 0 0 0,1 1 0 0 0,0-1 0 0 0,0 1 0 0 0,-1 0 0 0 0,1 0 0 0 0,-1 0 0 0 0,0 0 0 0 0,0 1 0 0 0,-2-4 0 0 0,1 1 0 0 0,-1 0 0 0 0,0-1 0 0 0,0 1 0 0 0,1 0 0 0 0,-1-1 0 0 0,0 1 0 0 0,0 0 0 0 0,0-1 0 0 0,0 1 0 0 0,0 0 0 0 0,0-1 0 0 0,0 1 0 0 0,0 0 0 0 0,0-1 0 0 0,0 1 0 0 0,0 0 0 0 0,-1-1 0 0 0,1 1 0 0 0,0 0 0 0 0,0-1 0 0 0,-1 1 0 0 0,1-1 0 0 0,0 1 0 0 0,-1 0 0 0 0,1-1 0 0 0,-1 1 0 0 0,0 0 0 0 0,-1 0 0 0 0,1 0 0 0 0,0 0 0 0 0,0 0 0 0 0,-1 0 0 0 0,1 0 0 0 0,0-1 0 0 0,-1 1 0 0 0,1-1 0 0 0,-2 1 0 0 0,-4 1 0 0 0,0 0 0 0 0,0-1 0 0 0,-1 0 0 0 0,-3 0 0 0 0,-19 0 0 0 0,0 0 0 0 0,1-2 0 0 0,-1-1 0 0 0,0-2 0 0 0,1-1 0 0 0,0-1 0 0 0,0-1 0 0 0,1-2 0 0 0,-2-1 0 0 0,26 9 0 0 0,-23-12 0 0 0,26 13 0 0 0,0-1 0 0 0,0 0 0 0 0,-1 1 0 0 0,1-1 0 0 0,0 0 0 0 0,0 0 0 0 0,0 0 0 0 0,0 0 0 0 0,0 0 0 0 0,0 0 0 0 0,1 0 0 0 0,-1 0 0 0 0,0 0 0 0 0,0 0 0 0 0,1 0 0 0 0,-1 0 0 0 0,1-1 0 0 0,-1 0 0 0 0,1 2 0 0 0,1-1 0 0 0,-1 0 0 0 0,0 0 0 0 0,1 1 0 0 0,-1-1 0 0 0,1 0 0 0 0,-1 1 0 0 0,1-1 0 0 0,-1 1 0 0 0,1-1 0 0 0,-1 0 0 0 0,1 1 0 0 0,-1-1 0 0 0,1 1 0 0 0,0-1 0 0 0,0 1 0 0 0,-1 0 0 0 0,1-1 0 0 0,0 1 0 0 0,0 0 0 0 0,-1-1 0 0 0,1 1 0 0 0,0 0 0 0 0,0 0 0 0 0,0 0 0 0 0,23-6 0 0 0,-6 4 0 0 0,1 0 0 0 0,0 1 0 0 0,-1 1 0 0 0,1 1 0 0 0,2 1 0 0 0,20 3 0 0 0,32 9 0 0 0,-49-8 0 0 0,0 0 0 0 0,-1 2 0 0 0,0 1 0 0 0,12 7 0 0 0,-24-11 0 0 0,-1 1 0 0 0,1 0 0 0 0,-1 1 0 0 0,0 0 0 0 0,-1 1 0 0 0,0 0 0 0 0,0 0 0 0 0,-1 1 0 0 0,0 0 0 0 0,1 2 0 0 0,-7-9 0 0 0,-1 1 0 0 0,1-1 0 0 0,-1 1 0 0 0,1 0 0 0 0,-1-1 0 0 0,0 1 0 0 0,0 0 0 0 0,0 0 0 0 0,-1 0 0 0 0,1 0 0 0 0,-1 2 0 0 0,0-4 0 0 0,0 0 0 0 0,0 0 0 0 0,0 1 0 0 0,0-1 0 0 0,0 0 0 0 0,0 0 0 0 0,-1 0 0 0 0,1 0 0 0 0,0 0 0 0 0,-1 1 0 0 0,1-1 0 0 0,-1 0 0 0 0,0 0 0 0 0,1 0 0 0 0,-1 0 0 0 0,0 0 0 0 0,1-1 0 0 0,-1 1 0 0 0,0 0 0 0 0,0 0 0 0 0,0 0 0 0 0,0-1 0 0 0,0 1 0 0 0,0 0 0 0 0,0-1 0 0 0,0 1 0 0 0,0-1 0 0 0,0 1 0 0 0,0-1 0 0 0,-1 1 0 0 0,-3 0 0 0 0,-1 1 0 0 0,0-1 0 0 0,0 0 0 0 0,-1-1 0 0 0,1 1 0 0 0,0-1 0 0 0,0-1 0 0 0,0 1 0 0 0,0-1 0 0 0,0 0 0 0 0,0 0 0 0 0,0-1 0 0 0,0 0 0 0 0,-7-2 0 0 0,0-1 0 0 0,0 0 0 0 0,1-1 0 0 0,0 0 0 0 0,-4-4 0 0 0,-10-9 0 0 0,25 18 0 0 0,0 0 0 0 0,0 1 0 0 0,0-1 0 0 0,0 0 0 0 0,1 0 0 0 0,-1 0 0 0 0,0 0 0 0 0,1 1 0 0 0,-1-1 0 0 0,1 0 0 0 0,-1 0 0 0 0,1 0 0 0 0,-1 0 0 0 0,1-1 0 0 0,-1 1 0 0 0,1 0 0 0 0,0 0 0 0 0,0 0 0 0 0,0 0 0 0 0,0 0 0 0 0,0 0 0 0 0,0 0 0 0 0,0 0 0 0 0,0-1 0 0 0,0 1 0 0 0,0-1 0 0 0,1 2 0 0 0,-1-1 0 0 0,1 0 0 0 0,0 1 0 0 0,-1-1 0 0 0,1 0 0 0 0,0 1 0 0 0,-1-1 0 0 0,1 1 0 0 0,0-1 0 0 0,0 1 0 0 0,0 0 0 0 0,-1-1 0 0 0,1 1 0 0 0,0 0 0 0 0,0-1 0 0 0,0 1 0 0 0,0 0 0 0 0,0 0 0 0 0,0 0 0 0 0,0 0 0 0 0,0 0 0 0 0,23 0 0 0 0,-19 0 0 0 0,11 1 0 0 0,0 1 0 0 0,0 1 0 0 0,0 0 0 0 0,0 1 0 0 0,-1 1 0 0 0,0 1 0 0 0,13 5 0 0 0,9 7 0 0 0,-2 2 0 0 0,18 13 0 0 0,-19-7 0 0 0,-31-24 0 0 0,-1 1 0 0 0,1-1 0 0 0,-1 1 0 0 0,0-1 0 0 0,0 1 0 0 0,0 0 0 0 0,0 0 0 0 0,0 0 0 0 0,-1 0 0 0 0,1 0 0 0 0,-1 2 0 0 0,-1-5 0 0 0,0 0 0 0 0,0 1 0 0 0,0-1 0 0 0,0 0 0 0 0,0 0 0 0 0,0 1 0 0 0,0-1 0 0 0,0 0 0 0 0,0 0 0 0 0,0 1 0 0 0,-1-1 0 0 0,1 0 0 0 0,0 0 0 0 0,0 1 0 0 0,0-1 0 0 0,0 0 0 0 0,-1 0 0 0 0,1 0 0 0 0,0 1 0 0 0,0-1 0 0 0,0 0 0 0 0,-1 0 0 0 0,1 0 0 0 0,0 0 0 0 0,0 0 0 0 0,-1 1 0 0 0,1-1 0 0 0,0 0 0 0 0,0 0 0 0 0,-1 0 0 0 0,1 0 0 0 0,0 0 0 0 0,0 0 0 0 0,-1 0 0 0 0,1 0 0 0 0,0 0 0 0 0,-1 0 0 0 0,1 0 0 0 0,0 0 0 0 0,-10 0 0 0 0,-4-2 0 0 0,0 0 0 0 0,0-1 0 0 0,0-1 0 0 0,1 0 0 0 0,-1-1 0 0 0,-4-3 0 0 0,-7-4 0 0 0,0-1 0 0 0,-17-12 0 0 0,36 21 0 0 0,-38-27 0 0 0,41 28 0 0 0,-1-1 0 0 0,0 1 0 0 0,1-1 0 0 0,-1 0 0 0 0,1 0 0 0 0,0 0 0 0 0,1 0 0 0 0,-1 0 0 0 0,0-3 0 0 0,3 7 0 0 0,0 0 0 0 0,0 0 0 0 0,0 0 0 0 0,0-1 0 0 0,0 1 0 0 0,0 0 0 0 0,0 0 0 0 0,0-1 0 0 0,0 1 0 0 0,0 0 0 0 0,0 0 0 0 0,0-1 0 0 0,0 1 0 0 0,0 0 0 0 0,0 0 0 0 0,0 0 0 0 0,0-1 0 0 0,0 1 0 0 0,1 0 0 0 0,-1 0 0 0 0,0 0 0 0 0,0-1 0 0 0,0 1 0 0 0,0 0 0 0 0,1 0 0 0 0,-1 0 0 0 0,0 0 0 0 0,0 0 0 0 0,0-1 0 0 0,1 1 0 0 0,-1 0 0 0 0,0 0 0 0 0,0 0 0 0 0,0 0 0 0 0,1 0 0 0 0,-1 0 0 0 0,0 0 0 0 0,0 0 0 0 0,1 0 0 0 0,-1 0 0 0 0,0 0 0 0 0,0 0 0 0 0,1 0 0 0 0,-1 0 0 0 0,0 0 0 0 0,0 0 0 0 0,0 0 0 0 0,1 0 0 0 0,-1 0 0 0 0,0 0 0 0 0,0 0 0 0 0,1 0 0 0 0,-1 1 0 0 0,16 1 0 0 0,-15-2 0 0 0,13 4 0 0 0,0 0 0 0 0,0 0 0 0 0,-1 2 0 0 0,0 0 0 0 0,3 2 0 0 0,64 38 0 0 0,-63-36 0 0 0,2 2 0 0 0,-1 1 0 0 0,1 0 0 0 0,-2 2 0 0 0,8 8 0 0 0,-18-16 0 0 0,0 0 0 0 0,0 1 0 0 0,-1 0 0 0 0,-1 0 0 0 0,1 0 0 0 0,-1 1 0 0 0,-1 0 0 0 0,1 0 0 0 0,-2 0 0 0 0,1 0 0 0 0,0 5 0 0 0,-3-12 0 0 0,-1-1 0 0 0,0 0 0 0 0,1 1 0 0 0,-1-1 0 0 0,0 1 0 0 0,0-1 0 0 0,0 1 0 0 0,0-1 0 0 0,0 1 0 0 0,0-1 0 0 0,-1 1 0 0 0,1-1 0 0 0,0 1 0 0 0,-1-1 0 0 0,1 0 0 0 0,-1-1 0 0 0,1 1 0 0 0,-1-1 0 0 0,1 1 0 0 0,-1-1 0 0 0,1 0 0 0 0,-1 1 0 0 0,1-1 0 0 0,-1 0 0 0 0,0 0 0 0 0,1 1 0 0 0,-1-1 0 0 0,0 0 0 0 0,1 0 0 0 0,-1 0 0 0 0,0 0 0 0 0,1 1 0 0 0,-1-1 0 0 0,0 0 0 0 0,1 0 0 0 0,-1-1 0 0 0,0 1 0 0 0,1 0 0 0 0,-1 0 0 0 0,0 0 0 0 0,1 0 0 0 0,-1 0 0 0 0,1-1 0 0 0,-1 1 0 0 0,0 0 0 0 0,1-1 0 0 0,-1 1 0 0 0,-14-7 0 0 0,0 0 0 0 0,1 0 0 0 0,0-2 0 0 0,0 0 0 0 0,1 0 0 0 0,0-1 0 0 0,1-1 0 0 0,0 0 0 0 0,0 0 0 0 0,2-1 0 0 0,-1-1 0 0 0,2 0 0 0 0,-1 0 0 0 0,2-1 0 0 0,0 0 0 0 0,0-1 0 0 0,2 1 0 0 0,-6-16 0 0 0,11 26 0 0 0,0-1 0 0 0,0 1 0 0 0,1 0 0 0 0,-1 0 0 0 0,1-1 0 0 0,0 1 0 0 0,0-1 0 0 0,0 1 0 0 0,0 0 0 0 0,1-1 0 0 0,0 1 0 0 0,0 0 0 0 0,0 0 0 0 0,0 2 0 0 0,0 0 0 0 0,-1 0 0 0 0,1 1 0 0 0,0-1 0 0 0,0 0 0 0 0,0 1 0 0 0,1-1 0 0 0,-1 1 0 0 0,0-1 0 0 0,1 1 0 0 0,-1 0 0 0 0,0-1 0 0 0,1 1 0 0 0,0 0 0 0 0,-1 0 0 0 0,1 0 0 0 0,0 0 0 0 0,-1 0 0 0 0,1 1 0 0 0,0-1 0 0 0,0 0 0 0 0,0 1 0 0 0,-1 0 0 0 0,1-1 0 0 0,0 1 0 0 0,0 0 0 0 0,0 0 0 0 0,0 0 0 0 0,0 0 0 0 0,1 0 0 0 0,7 1 0 0 0,1 1 0 0 0,0 0 0 0 0,-1 1 0 0 0,1 0 0 0 0,-1 1 0 0 0,0-1 0 0 0,0 2 0 0 0,-1 0 0 0 0,1 0 0 0 0,3 3 0 0 0,12 9 0 0 0,-1 0 0 0 0,-1 2 0 0 0,3 5 0 0 0,-11-11 0 0 0,-2 1 0 0 0,11 13 0 0 0,-20-22 0 0 0,0-1 0 0 0,-1 1 0 0 0,0 1 0 0 0,0-1 0 0 0,0 0 0 0 0,0 1 0 0 0,-1-1 0 0 0,0 1 0 0 0,0 0 0 0 0,-1-1 0 0 0,1 4 0 0 0,-2-9 0 0 0,0 1 0 0 0,0 0 0 0 0,0-1 0 0 0,0 1 0 0 0,0-1 0 0 0,0 1 0 0 0,0-1 0 0 0,0 1 0 0 0,0-1 0 0 0,-1 1 0 0 0,1-1 0 0 0,0 1 0 0 0,0-1 0 0 0,0 1 0 0 0,-1-1 0 0 0,1 1 0 0 0,0-1 0 0 0,0 1 0 0 0,-1-1 0 0 0,1 1 0 0 0,-1-1 0 0 0,1 0 0 0 0,0 1 0 0 0,-1-1 0 0 0,1 1 0 0 0,-1-1 0 0 0,1 0 0 0 0,-1 0 0 0 0,1 1 0 0 0,-1-1 0 0 0,1 0 0 0 0,-1 0 0 0 0,1 1 0 0 0,-1-1 0 0 0,1 0 0 0 0,-1 0 0 0 0,1 0 0 0 0,-1 0 0 0 0,1 0 0 0 0,-1 0 0 0 0,1 0 0 0 0,-1 0 0 0 0,0 0 0 0 0,1 0 0 0 0,-1 0 0 0 0,1 0 0 0 0,-1-1 0 0 0,1 1 0 0 0,-1 0 0 0 0,-4-1 0 0 0,-1-1 0 0 0,1 1 0 0 0,0-1 0 0 0,-4-1 0 0 0,7 2 0 0 0,-19-8 0 0 0,0-2 0 0 0,0 0 0 0 0,1 0 0 0 0,1-2 0 0 0,-9-8 0 0 0,16 12 0 0 0,1-1 0 0 0,0-1 0 0 0,0 0 0 0 0,1 0 0 0 0,1-1 0 0 0,0-1 0 0 0,0 1 0 0 0,-5-13 0 0 0,11 19 0 0 0,1 0 0 0 0,-1 0 0 0 0,1 0 0 0 0,0 0 0 0 0,1 0 0 0 0,0-1 0 0 0,0 1 0 0 0,0-1 0 0 0,1 1 0 0 0,-1-1 0 0 0,2 1 0 0 0,-1-1 0 0 0,1 1 0 0 0,0 0 0 0 0,0-1 0 0 0,1 1 0 0 0,-1 0 0 0 0,2 0 0 0 0,1-4 0 0 0,-1 2 0 0 0,1 1 0 0 0,1 0 0 0 0,-1 0 0 0 0,1 0 0 0 0,0 1 0 0 0,1-1 0 0 0,0 1 0 0 0,0 1 0 0 0,0-1 0 0 0,0 1 0 0 0,1 0 0 0 0,0 0 0 0 0,0 1 0 0 0,0 0 0 0 0,2 0 0 0 0,1-1 0 0 0,0 1 0 0 0,0 1 0 0 0,1 0 0 0 0,0 0 0 0 0,-1 1 0 0 0,1 0 0 0 0,0 1 0 0 0,0 0 0 0 0,0 0 0 0 0,3 2 0 0 0,-8-1 0 0 0,0 0 0 0 0,0 1 0 0 0,0 0 0 0 0,0 0 0 0 0,0 1 0 0 0,-1 0 0 0 0,1 0 0 0 0,-1 0 0 0 0,1 0 0 0 0,-1 1 0 0 0,0 0 0 0 0,0 0 0 0 0,0 0 0 0 0,0 1 0 0 0,0 0 0 0 0,-1 0 0 0 0,0 0 0 0 0,0 0 0 0 0,3 5 0 0 0,-4-5 0 0 0,-1-1 0 0 0,0 1 0 0 0,0 0 0 0 0,0-1 0 0 0,-1 1 0 0 0,1 0 0 0 0,-1 0 0 0 0,0 1 0 0 0,0-1 0 0 0,0 0 0 0 0,-1 0 0 0 0,0 0 0 0 0,1 1 0 0 0,-1-1 0 0 0,-1 0 0 0 0,1 0 0 0 0,-1 0 0 0 0,1 1 0 0 0,-1-1 0 0 0,-1 0 0 0 0,1 0 0 0 0,0 0 0 0 0,-1 0 0 0 0,0-1 0 0 0,0 1 0 0 0,0 0 0 0 0,-2 1 0 0 0,-1 3 0 0 0,-1 0 0 0 0,0-1 0 0 0,-1 0 0 0 0,1 0 0 0 0,-1 0 0 0 0,-1-1 0 0 0,1 0 0 0 0,-1-1 0 0 0,0 0 0 0 0,0 0 0 0 0,-7 3 0 0 0,5-4 0 0 0,0 0 0 0 0,0-1 0 0 0,0 0 0 0 0,0 0 0 0 0,-1-1 0 0 0,1-1 0 0 0,-1 0 0 0 0,0 0 0 0 0,1-1 0 0 0,-1 0 0 0 0,-6-1 0 0 0,12 0 0 0 0,-1 0 0 0 0,1 0 0 0 0,-1 0 0 0 0,1-1 0 0 0,0 0 0 0 0,0 0 0 0 0,0 0 0 0 0,0 0 0 0 0,0-1 0 0 0,0 0 0 0 0,0 0 0 0 0,1 0 0 0 0,0-1 0 0 0,0 0 0 0 0,0 0 0 0 0,0 0 0 0 0,0 0 0 0 0,1 0 0 0 0,-1-1 0 0 0,1 1 0 0 0,0-1 0 0 0,-2-5 0 0 0,2 3 0 0 0,0-1 0 0 0,1 1 0 0 0,0-1 0 0 0,0 1 0 0 0,0-1 0 0 0,1 0 0 0 0,0 0 0 0 0,0 0 0 0 0,1 0 0 0 0,0 0 0 0 0,1 0 0 0 0,0 0 0 0 0,0 1 0 0 0,1-1 0 0 0,-1 0 0 0 0,2 0 0 0 0,-1 1 0 0 0,1-1 0 0 0,0 1 0 0 0,1 0 0 0 0,0 0 0 0 0,0 0 0 0 0,0 1 0 0 0,1-1 0 0 0,0 1 0 0 0,0 0 0 0 0,0 0 0 0 0,1 1 0 0 0,0 0 0 0 0,0 0 0 0 0,1 0 0 0 0,-1 0 0 0 0,1 1 0 0 0,0 1 0 0 0,0-1 0 0 0,4 0 0 0 0,-4 1 0 0 0,1 0 0 0 0,1 1 0 0 0,-1 0 0 0 0,0 0 0 0 0,0 1 0 0 0,1 1 0 0 0,-1-1 0 0 0,1 1 0 0 0,-1 0 0 0 0,0 1 0 0 0,1 0 0 0 0,-1 1 0 0 0,0-1 0 0 0,0 2 0 0 0,6 1 0 0 0,-8-2 0 0 0,-1 0 0 0 0,0 0 0 0 0,0 0 0 0 0,-1 1 0 0 0,1 0 0 0 0,0 0 0 0 0,-1 0 0 0 0,0 0 0 0 0,0 1 0 0 0,0-1 0 0 0,0 1 0 0 0,0 0 0 0 0,-1 1 0 0 0,0-1 0 0 0,0 0 0 0 0,0 1 0 0 0,0 0 0 0 0,-1 0 0 0 0,1 0 0 0 0,-1 0 0 0 0,-1 0 0 0 0,1 0 0 0 0,-1 0 0 0 0,1 5 0 0 0,-1-6 0 0 0,-1 0 0 0 0,0 0 0 0 0,0-1 0 0 0,0 1 0 0 0,-1 0 0 0 0,1-1 0 0 0,-1 1 0 0 0,0 0 0 0 0,0-1 0 0 0,0 1 0 0 0,-1-1 0 0 0,1 1 0 0 0,-1-1 0 0 0,0 0 0 0 0,0 2 0 0 0,-2-1 0 0 0,0 1 0 0 0,1 0 0 0 0,-1-1 0 0 0,-1 0 0 0 0,1 0 0 0 0,-1 0 0 0 0,1-1 0 0 0,-1 0 0 0 0,-3 2 0 0 0,0 0 0 0 0,-1-1 0 0 0,1 0 0 0 0,-1-1 0 0 0,0 0 0 0 0,0 0 0 0 0,0-1 0 0 0,0 0 0 0 0,0-1 0 0 0,-1 0 0 0 0,1 0 0 0 0,0-1 0 0 0,-4-1 0 0 0,7 1 0 0 0,0-1 0 0 0,0 0 0 0 0,0 0 0 0 0,0 0 0 0 0,0-1 0 0 0,1 0 0 0 0,-1 0 0 0 0,1-1 0 0 0,-1 1 0 0 0,1-1 0 0 0,0-1 0 0 0,0 1 0 0 0,0 0 0 0 0,1-1 0 0 0,-1 0 0 0 0,1 0 0 0 0,0-1 0 0 0,0 1 0 0 0,0-1 0 0 0,1 0 0 0 0,-1 0 0 0 0,1 0 0 0 0,0 0 0 0 0,1-1 0 0 0,-1 1 0 0 0,1-1 0 0 0,0 0 0 0 0,1 1 0 0 0,-1-1 0 0 0,1 0 0 0 0,0 0 0 0 0,1 0 0 0 0,-1 0 0 0 0,1 0 0 0 0,1 0 0 0 0,-1 0 0 0 0,1-4 0 0 0,1 3 0 0 0,0 0 0 0 0,0 0 0 0 0,0 0 0 0 0,1 0 0 0 0,0 1 0 0 0,0-1 0 0 0,1 1 0 0 0,0 0 0 0 0,0 0 0 0 0,0 1 0 0 0,1-1 0 0 0,0 1 0 0 0,0 0 0 0 0,0 0 0 0 0,0 0 0 0 0,1 1 0 0 0,0 0 0 0 0,0 0 0 0 0,0 0 0 0 0,1 1 0 0 0,4-2 0 0 0,-5 2 0 0 0,-1 1 0 0 0,1-1 0 0 0,0 2 0 0 0,-1-1 0 0 0,1 1 0 0 0,0-1 0 0 0,0 2 0 0 0,0-1 0 0 0,0 1 0 0 0,0 0 0 0 0,0 0 0 0 0,0 0 0 0 0,0 1 0 0 0,0 0 0 0 0,0 0 0 0 0,0 1 0 0 0,0 0 0 0 0,-1 0 0 0 0,1 0 0 0 0,-1 0 0 0 0,1 1 0 0 0,-1 0 0 0 0,0 0 0 0 0,0 1 0 0 0,5 3 0 0 0,-7-4 0 0 0,-1-1 0 0 0,1 1 0 0 0,0 0 0 0 0,-1 0 0 0 0,1 1 0 0 0,-1-1 0 0 0,0 0 0 0 0,0 1 0 0 0,0 0 0 0 0,-1-1 0 0 0,1 1 0 0 0,-1 0 0 0 0,0 0 0 0 0,0-1 0 0 0,0 1 0 0 0,-1 0 0 0 0,1 0 0 0 0,-1 0 0 0 0,0 0 0 0 0,0 0 0 0 0,0 0 0 0 0,-1 0 0 0 0,1 0 0 0 0,-1 0 0 0 0,0 0 0 0 0,-1 1 0 0 0,0 0 0 0 0,0 0 0 0 0,0 0 0 0 0,-1 0 0 0 0,0 0 0 0 0,0 0 0 0 0,0 0 0 0 0,-1-1 0 0 0,0 0 0 0 0,1 1 0 0 0,-2-1 0 0 0,1-1 0 0 0,0 1 0 0 0,-1-1 0 0 0,1 1 0 0 0,-1-1 0 0 0,0-1 0 0 0,0 1 0 0 0,-2 0 0 0 0,-3 1 0 0 0,-1 0 0 0 0,0-1 0 0 0,1 0 0 0 0,-2 0 0 0 0,1-2 0 0 0,0 1 0 0 0,-3-1 0 0 0,6-1 0 0 0,1 0 0 0 0,-1 0 0 0 0,1-1 0 0 0,-1 0 0 0 0,1 0 0 0 0,-1-1 0 0 0,1 0 0 0 0,0 0 0 0 0,0-1 0 0 0,0 0 0 0 0,-4-2 0 0 0,7 3 0 0 0,0-1 0 0 0,0 0 0 0 0,1 0 0 0 0,-1 0 0 0 0,1 0 0 0 0,-1 0 0 0 0,1-1 0 0 0,0 0 0 0 0,1 1 0 0 0,-1-1 0 0 0,0 0 0 0 0,1-1 0 0 0,0 1 0 0 0,0 0 0 0 0,0-1 0 0 0,1 1 0 0 0,-1-1 0 0 0,1 1 0 0 0,0-1 0 0 0,1 1 0 0 0,-1-5 0 0 0,0 3 0 0 0,1 0 0 0 0,0 0 0 0 0,1 1 0 0 0,-1-1 0 0 0,1 0 0 0 0,0 0 0 0 0,1 1 0 0 0,-1-1 0 0 0,1 1 0 0 0,0-1 0 0 0,1 1 0 0 0,-1 0 0 0 0,1 0 0 0 0,0 0 0 0 0,0 0 0 0 0,1 0 0 0 0,2-3 0 0 0,2 1 0 0 0,-1 1 0 0 0,1-1 0 0 0,0 1 0 0 0,1 1 0 0 0,0-1 0 0 0,0 1 0 0 0,0 1 0 0 0,0 0 0 0 0,1 0 0 0 0,-1 1 0 0 0,1 0 0 0 0,0 1 0 0 0,0 0 0 0 0,0 0 0 0 0,7 0 0 0 0,-9 2 0 0 0,-1 0 0 0 0,1 0 0 0 0,-1 1 0 0 0,0 0 0 0 0,0 0 0 0 0,1 0 0 0 0,-1 1 0 0 0,0 0 0 0 0,0 1 0 0 0,2 1 0 0 0,-4-2 0 0 0,0 1 0 0 0,0 0 0 0 0,-1 0 0 0 0,1 0 0 0 0,-1 1 0 0 0,0-1 0 0 0,0 1 0 0 0,0 0 0 0 0,0 1 0 0 0,-1-1 0 0 0,1 1 0 0 0,-1-1 0 0 0,0 1 0 0 0,0 1 0 0 0,-1-3 0 0 0,-1 0 0 0 0,1 0 0 0 0,-1 0 0 0 0,0 0 0 0 0,0 1 0 0 0,0-1 0 0 0,-1 0 0 0 0,1 1 0 0 0,-1-1 0 0 0,1 0 0 0 0,-1 1 0 0 0,0-1 0 0 0,-1 0 0 0 0,1 1 0 0 0,0-1 0 0 0,-1 0 0 0 0,0 1 0 0 0,0-1 0 0 0,0 0 0 0 0,0 0 0 0 0,0 0 0 0 0,-1 0 0 0 0,1 0 0 0 0,-2 2 0 0 0,-1-1 0 0 0,1 0 0 0 0,0 0 0 0 0,-1 0 0 0 0,0-1 0 0 0,0 1 0 0 0,0-1 0 0 0,-1 0 0 0 0,1 0 0 0 0,0-1 0 0 0,-1 1 0 0 0,0-1 0 0 0,0 0 0 0 0,0 0 0 0 0,0-1 0 0 0,-3 1 0 0 0,-3 0 0 0 0,-1 0 0 0 0,1-1 0 0 0,-1 0 0 0 0,1-1 0 0 0,-1 0 0 0 0,1-1 0 0 0,-1-1 0 0 0,1 0 0 0 0,-1 0 0 0 0,1-1 0 0 0,0 0 0 0 0,-9-5 0 0 0,14 6 0 0 0,1-1 0 0 0,0 0 0 0 0,0 0 0 0 0,0 0 0 0 0,0 0 0 0 0,0-1 0 0 0,1 0 0 0 0,-1 0 0 0 0,1 0 0 0 0,0-1 0 0 0,-3-4 0 0 0,5 6 0 0 0,0-1 0 0 0,0 0 0 0 0,0 0 0 0 0,0 0 0 0 0,1 0 0 0 0,-1 0 0 0 0,1-1 0 0 0,0 1 0 0 0,1 0 0 0 0,-1 0 0 0 0,1-1 0 0 0,0 1 0 0 0,0-1 0 0 0,0 1 0 0 0,0 0 0 0 0,1-1 0 0 0,0 0 0 0 0,0 1 0 0 0,0-1 0 0 0,0 1 0 0 0,0 0 0 0 0,1 0 0 0 0,-1 0 0 0 0,1 0 0 0 0,0 0 0 0 0,1 0 0 0 0,-1 1 0 0 0,0-1 0 0 0,1 1 0 0 0,0-1 0 0 0,0 1 0 0 0,0 0 0 0 0,0 0 0 0 0,2 0 0 0 0,0-1 0 0 0,-1 1 0 0 0,1 0 0 0 0,0 1 0 0 0,1-1 0 0 0,-1 1 0 0 0,0 0 0 0 0,1 0 0 0 0,-1 1 0 0 0,5-1 0 0 0,1 0 0 0 0,0 1 0 0 0,0 0 0 0 0,0 1 0 0 0,-1 0 0 0 0,1 1 0 0 0,0 0 0 0 0,0 1 0 0 0,0 0 0 0 0,0 1 0 0 0,-1 0 0 0 0,7 3 0 0 0,-4 0 0 0 0,0 0 0 0 0,-1 0 0 0 0,0 1 0 0 0,0 1 0 0 0,-1 0 0 0 0,0 1 0 0 0,4 4 0 0 0,-11-10 0 0 0,0 1 0 0 0,0 0 0 0 0,-1 0 0 0 0,0 0 0 0 0,0 0 0 0 0,0 0 0 0 0,0 1 0 0 0,-1 0 0 0 0,1-1 0 0 0,-1 1 0 0 0,0 0 0 0 0,-1 0 0 0 0,1 0 0 0 0,-1 0 0 0 0,0 0 0 0 0,0 0 0 0 0,-1 1 0 0 0,1-1 0 0 0,-1 0 0 0 0,0 0 0 0 0,-1 1 0 0 0,0-2 0 0 0,0 0 0 0 0,0 0 0 0 0,-1-1 0 0 0,1 1 0 0 0,-1 0 0 0 0,0-1 0 0 0,0 1 0 0 0,0-1 0 0 0,-1 0 0 0 0,1 0 0 0 0,-1 0 0 0 0,1 0 0 0 0,-1 0 0 0 0,0-1 0 0 0,0 1 0 0 0,-1-1 0 0 0,1 0 0 0 0,0 0 0 0 0,-1 0 0 0 0,-2 1 0 0 0,-3 1 0 0 0,0 0 0 0 0,0-1 0 0 0,0 0 0 0 0,0 0 0 0 0,0-1 0 0 0,-1 0 0 0 0,1-1 0 0 0,-3 0 0 0 0,3-1 0 0 0,-1 0 0 0 0,1-1 0 0 0,-1 0 0 0 0,1 0 0 0 0,0-1 0 0 0,-1-1 0 0 0,1 1 0 0 0,0-2 0 0 0,0 1 0 0 0,-3-3 0 0 0,8 4 0 0 0,0 0 0 0 0,0-1 0 0 0,0 1 0 0 0,1-1 0 0 0,-1 0 0 0 0,1 0 0 0 0,0 0 0 0 0,0 0 0 0 0,0-1 0 0 0,-2-3 0 0 0,3 5 0 0 0,1-1 0 0 0,0 1 0 0 0,0-1 0 0 0,0 0 0 0 0,0 0 0 0 0,0 1 0 0 0,0-1 0 0 0,1 0 0 0 0,-1 0 0 0 0,1 0 0 0 0,0 0 0 0 0,0 0 0 0 0,0 0 0 0 0,0 0 0 0 0,0 0 0 0 0,1 1 0 0 0,0-3 0 0 0,0 1 0 0 0,1 0 0 0 0,-1 1 0 0 0,1-1 0 0 0,0 0 0 0 0,0 1 0 0 0,1-1 0 0 0,-1 1 0 0 0,1 0 0 0 0,0-1 0 0 0,0 1 0 0 0,0 1 0 0 0,0-1 0 0 0,0 0 0 0 0,0 1 0 0 0,1 0 0 0 0,-1-1 0 0 0,1 1 0 0 0,0 1 0 0 0,-1-1 0 0 0,1 0 0 0 0,2 1 0 0 0,2-2 0 0 0,1 0 0 0 0,-1 1 0 0 0,1 0 0 0 0,-1 0 0 0 0,1 1 0 0 0,0 1 0 0 0,0-1 0 0 0,-1 1 0 0 0,7 1 0 0 0,-10 0 0 0 0,0 0 0 0 0,0 0 0 0 0,0 1 0 0 0,0-1 0 0 0,0 1 0 0 0,0 0 0 0 0,-1 0 0 0 0,1 1 0 0 0,-1 0 0 0 0,0-1 0 0 0,1 1 0 0 0,-1 1 0 0 0,-1-1 0 0 0,1 1 0 0 0,0-1 0 0 0,-1 1 0 0 0,0 0 0 0 0,0 0 0 0 0,0 0 0 0 0,0 1 0 0 0,1 3 0 0 0,-1-1 0 0 0,0-1 0 0 0,-1 0 0 0 0,0 1 0 0 0,0 0 0 0 0,-1-1 0 0 0,1 1 0 0 0,-1 0 0 0 0,-1 0 0 0 0,0 0 0 0 0,0-1 0 0 0,0 1 0 0 0,-1 0 0 0 0,0 0 0 0 0,0 0 0 0 0,0-1 0 0 0,-1 2 0 0 0,-2 3 0 0 0,0 0 0 0 0,-1 0 0 0 0,0 0 0 0 0,-1-1 0 0 0,0 0 0 0 0,0 0 0 0 0,-1 0 0 0 0,-1-1 0 0 0,-8 8 0 0 0,9-10 0 0 0,0 0 0 0 0,0-1 0 0 0,-1 0 0 0 0,0 0 0 0 0,0-1 0 0 0,-1 0 0 0 0,0-1 0 0 0,1 0 0 0 0,-1 0 0 0 0,-1-1 0 0 0,1 0 0 0 0,-4 1 0 0 0,11-4 0 0 0,-1 1 0 0 0,0-1 0 0 0,0 0 0 0 0,0 0 0 0 0,0 0 0 0 0,0 0 0 0 0,1 0 0 0 0,-1 0 0 0 0,0-1 0 0 0,0 0 0 0 0,0 1 0 0 0,1-1 0 0 0,-1 0 0 0 0,0 0 0 0 0,1-1 0 0 0,-2 0 0 0 0,2 1 0 0 0,1 0 0 0 0,-1 0 0 0 0,1 0 0 0 0,-1-1 0 0 0,1 1 0 0 0,0-1 0 0 0,-1 1 0 0 0,1-1 0 0 0,0 1 0 0 0,0-1 0 0 0,0 0 0 0 0,0 1 0 0 0,1-1 0 0 0,-1 0 0 0 0,0 0 0 0 0,1 0 0 0 0,-1 0 0 0 0,1 0 0 0 0,0 0 0 0 0,-1 0 0 0 0,1 0 0 0 0,0 1 0 0 0,0-1 0 0 0,0-1 0 0 0,1-4 0 0 0,0 0 0 0 0,1 0 0 0 0,0 0 0 0 0,0 1 0 0 0,0-1 0 0 0,1 0 0 0 0,0 1 0 0 0,0 0 0 0 0,0 0 0 0 0,1 0 0 0 0,0 0 0 0 0,0 0 0 0 0,1 1 0 0 0,0-1 0 0 0,-1 1 0 0 0,2 0 0 0 0,-2 1 0 0 0,0 1 0 0 0,0-1 0 0 0,0 1 0 0 0,0 0 0 0 0,1 1 0 0 0,-1-1 0 0 0,1 1 0 0 0,0-1 0 0 0,-1 1 0 0 0,1 1 0 0 0,0-1 0 0 0,0 1 0 0 0,0 0 0 0 0,1 0 0 0 0,-1 0 0 0 0,0 1 0 0 0,0 0 0 0 0,0 0 0 0 0,1 0 0 0 0,-1 0 0 0 0,0 1 0 0 0,1 0 0 0 0,0 1 0 0 0,-1 1 0 0 0,1-1 0 0 0,-1 1 0 0 0,0 0 0 0 0,0 0 0 0 0,0 1 0 0 0,-1-1 0 0 0,1 1 0 0 0,-1 0 0 0 0,0 0 0 0 0,0 1 0 0 0,0-1 0 0 0,-1 1 0 0 0,1 0 0 0 0,-1 0 0 0 0,-1 0 0 0 0,2 2 0 0 0,2 5 0 0 0,-1 0 0 0 0,0 1 0 0 0,0-1 0 0 0,-1 1 0 0 0,-1 0 0 0 0,0 0 0 0 0,-1 1 0 0 0,-1-5 0 0 0,-1 0 0 0 0,1 1 0 0 0,-2-1 0 0 0,1 0 0 0 0,-1 0 0 0 0,-1 0 0 0 0,0 1 0 0 0,0-2 0 0 0,0 1 0 0 0,-1 0 0 0 0,-4 6 0 0 0,5-10 0 0 0,0 0 0 0 0,-1-1 0 0 0,1 1 0 0 0,-1-1 0 0 0,-1 0 0 0 0,1 0 0 0 0,0 0 0 0 0,-1 0 0 0 0,0 0 0 0 0,0-1 0 0 0,0 1 0 0 0,0-1 0 0 0,0 0 0 0 0,-1-1 0 0 0,1 1 0 0 0,-1-1 0 0 0,0 0 0 0 0,0 0 0 0 0,0 0 0 0 0,0-1 0 0 0,-1 1 0 0 0,0-1 0 0 0,0-1 0 0 0,0 1 0 0 0,-1-1 0 0 0,1 0 0 0 0,0 0 0 0 0,0-1 0 0 0,0 0 0 0 0,0 0 0 0 0,0 0 0 0 0,0-1 0 0 0,0 0 0 0 0,1 0 0 0 0,-4-2 0 0 0,6 3 0 0 0,0-1 0 0 0,0 0 0 0 0,0 0 0 0 0,1 0 0 0 0,-1 0 0 0 0,0 0 0 0 0,1 0 0 0 0,0-1 0 0 0,0 1 0 0 0,-1-1 0 0 0,2 0 0 0 0,-1 0 0 0 0,0 0 0 0 0,0 0 0 0 0,1 0 0 0 0,0 0 0 0 0,-1 0 0 0 0,1 0 0 0 0,0-1 0 0 0,1 1 0 0 0,-1 0 0 0 0,1 0 0 0 0,-1-1 0 0 0,1 1 0 0 0,0-2 0 0 0,1 0 0 0 0,-1-1 0 0 0,1 1 0 0 0,0 0 0 0 0,1-1 0 0 0,-1 1 0 0 0,1 0 0 0 0,0 0 0 0 0,0 0 0 0 0,1 0 0 0 0,0 1 0 0 0,0-1 0 0 0,0 1 0 0 0,0-1 0 0 0,0 1 0 0 0,1 0 0 0 0,0 0 0 0 0,0 1 0 0 0,0-1 0 0 0,0 1 0 0 0,1 0 0 0 0,-1 0 0 0 0,1 0 0 0 0,0 1 0 0 0,0-1 0 0 0,0 1 0 0 0,2-1 0 0 0,-2 1 0 0 0,0 1 0 0 0,0-1 0 0 0,0 1 0 0 0,0-1 0 0 0,0 1 0 0 0,0 1 0 0 0,0-1 0 0 0,0 1 0 0 0,0 0 0 0 0,1 0 0 0 0,-1 0 0 0 0,0 1 0 0 0,0 0 0 0 0,0 0 0 0 0,0 0 0 0 0,0 1 0 0 0,0 0 0 0 0,-1-1 0 0 0,1 2 0 0 0,0-1 0 0 0,-1 0 0 0 0,1 1 0 0 0,-1 0 0 0 0,0 0 0 0 0,0 0 0 0 0,0 1 0 0 0,-1-1 0 0 0,1 2 0 0 0,-1-1 0 0 0,0 1 0 0 0,0-1 0 0 0,0 1 0 0 0,-1 0 0 0 0,0 0 0 0 0,0 0 0 0 0,-1 0 0 0 0,1 0 0 0 0,-1 0 0 0 0,0 0 0 0 0,0 1 0 0 0,-1-1 0 0 0,0 0 0 0 0,0 1 0 0 0,0-1 0 0 0,0 0 0 0 0,-1 1 0 0 0,0-1 0 0 0,0 0 0 0 0,0 0 0 0 0,-1 0 0 0 0,-1 4 0 0 0,0 0 0 0 0,-1-1 0 0 0,0 0 0 0 0,0-1 0 0 0,0 1 0 0 0,-1-1 0 0 0,0 0 0 0 0,-1 0 0 0 0,1 0 0 0 0,-1-1 0 0 0,-1 0 0 0 0,1 0 0 0 0,-1 0 0 0 0,-4 2 0 0 0,-1-1 0 0 0,0 0 0 0 0,-1 0 0 0 0,1-2 0 0 0,-4 2 0 0 0,13-6 0 0 0,0 0 0 0 0,0 0 0 0 0,1 0 0 0 0,-1 0 0 0 0,0-1 0 0 0,0 1 0 0 0,0-1 0 0 0,0 1 0 0 0,0-1 0 0 0,0 0 0 0 0,0-1 0 0 0,0 1 0 0 0,0 0 0 0 0,1-1 0 0 0,-1 1 0 0 0,0-1 0 0 0,0 0 0 0 0,0 0 0 0 0,1 0 0 0 0,-1-1 0 0 0,0 1 0 0 0,1 0 0 0 0,-1-1 0 0 0,1 0 0 0 0,0 0 0 0 0,1 0 0 0 0,-1 0 0 0 0,1 0 0 0 0,-1-1 0 0 0,1 1 0 0 0,0 0 0 0 0,0-1 0 0 0,0 1 0 0 0,0 0 0 0 0,0-1 0 0 0,1 1 0 0 0,-1-1 0 0 0,1 0 0 0 0,0 1 0 0 0,-1-1 0 0 0,1 1 0 0 0,0-1 0 0 0,1 1 0 0 0,-1-1 0 0 0,0 1 0 0 0,1-1 0 0 0,-1 0 0 0 0,1 0 0 0 0,1-2 0 0 0,-1 1 0 0 0,1-1 0 0 0,0 1 0 0 0,0-1 0 0 0,0 1 0 0 0,0 0 0 0 0,1 0 0 0 0,0 0 0 0 0,0 0 0 0 0,0 0 0 0 0,0 1 0 0 0,3-3 0 0 0,-3 3 0 0 0,1 0 0 0 0,0 0 0 0 0,0 1 0 0 0,0-1 0 0 0,0 1 0 0 0,1 0 0 0 0,-1 0 0 0 0,0 1 0 0 0,1-1 0 0 0,-1 1 0 0 0,1 0 0 0 0,0 0 0 0 0,-1 1 0 0 0,1-1 0 0 0,0 1 0 0 0,0 0 0 0 0,-1 0 0 0 0,1 0 0 0 0,1 1 0 0 0,-1 0 0 0 0,0 1 0 0 0,1-1 0 0 0,-1 1 0 0 0,0 0 0 0 0,0 1 0 0 0,0-1 0 0 0,0 1 0 0 0,0 0 0 0 0,-1 0 0 0 0,1 0 0 0 0,-1 1 0 0 0,0-1 0 0 0,0 1 0 0 0,1 1 0 0 0,0 0 0 0 0,-1 1 0 0 0,1 0 0 0 0,-1 0 0 0 0,0 0 0 0 0,-1 0 0 0 0,1 1 0 0 0,-1 0 0 0 0,0-1 0 0 0,-1 1 0 0 0,0 0 0 0 0,0 0 0 0 0,0 4 0 0 0,-1-7 0 0 0,-1 0 0 0 0,1 0 0 0 0,-1 1 0 0 0,0-1 0 0 0,0 0 0 0 0,-1 0 0 0 0,1 1 0 0 0,-1-1 0 0 0,0 0 0 0 0,0 0 0 0 0,-1 0 0 0 0,1 0 0 0 0,-1 0 0 0 0,0 0 0 0 0,0-1 0 0 0,0 1 0 0 0,0 0 0 0 0,-1-1 0 0 0,1 0 0 0 0,-1 1 0 0 0,0-1 0 0 0,-1 0 0 0 0,-1 1 0 0 0,0 1 0 0 0,-1-1 0 0 0,0-1 0 0 0,0 1 0 0 0,0-1 0 0 0,0 0 0 0 0,-1-1 0 0 0,1 1 0 0 0,-1-1 0 0 0,1 0 0 0 0,-4 0 0 0 0,8-2 0 0 0,-1 1 0 0 0,0-1 0 0 0,0 1 0 0 0,0-1 0 0 0,1 0 0 0 0,-1 0 0 0 0,0 0 0 0 0,0-1 0 0 0,0 1 0 0 0,0 0 0 0 0,1-1 0 0 0,-1 0 0 0 0,0 0 0 0 0,0 0 0 0 0,1 0 0 0 0,-1 0 0 0 0,1-1 0 0 0,-1 1 0 0 0,1-1 0 0 0,0 1 0 0 0,-1-1 0 0 0,1 0 0 0 0,0 0 0 0 0,0 0 0 0 0,0 0 0 0 0,0 0 0 0 0,1-1 0 0 0,-2-1 0 0 0,2 2 0 0 0,0 0 0 0 0,0 0 0 0 0,0 0 0 0 0,0 0 0 0 0,0 0 0 0 0,1-1 0 0 0,-1 1 0 0 0,1 0 0 0 0,-1 0 0 0 0,1-1 0 0 0,0 1 0 0 0,0 0 0 0 0,0-1 0 0 0,0 1 0 0 0,1 0 0 0 0,-1 0 0 0 0,1-1 0 0 0,-1 1 0 0 0,1 0 0 0 0,0 0 0 0 0,-1 0 0 0 0,1-1 0 0 0,0 1 0 0 0,1 0 0 0 0,-1 0 0 0 0,0 1 0 0 0,1-1 0 0 0,-1 0 0 0 0,1 0 0 0 0,0-1 0 0 0,1 1 0 0 0,-1 0 0 0 0,1 0 0 0 0,0 0 0 0 0,0 0 0 0 0,0 0 0 0 0,0 0 0 0 0,0 1 0 0 0,0-1 0 0 0,1 1 0 0 0,-1 0 0 0 0,0 0 0 0 0,1 0 0 0 0,-1 1 0 0 0,1-1 0 0 0,-1 1 0 0 0,1 0 0 0 0,2 0 0 0 0,-1 0 0 0 0,0 0 0 0 0,0 1 0 0 0,0 0 0 0 0,0 0 0 0 0,0 0 0 0 0,-1 1 0 0 0,1 0 0 0 0,0-1 0 0 0,-1 2 0 0 0,1-1 0 0 0,-1 0 0 0 0,0 1 0 0 0,0 0 0 0 0,0 0 0 0 0,0 0 0 0 0,0 1 0 0 0,-1-1 0 0 0,1 1 0 0 0,-1 0 0 0 0,0 0 0 0 0,0 0 0 0 0,-1 0 0 0 0,1 1 0 0 0,-1-1 0 0 0,0 1 0 0 0,0-1 0 0 0,0 1 0 0 0,-1 0 0 0 0,0-1 0 0 0,0 1 0 0 0,0 0 0 0 0,0 0 0 0 0,-1 0 0 0 0,1 0 0 0 0,-2 0 0 0 0,1 3 0 0 0,-1-3 0 0 0,0 0 0 0 0,0-1 0 0 0,0 1 0 0 0,0 0 0 0 0,-1 0 0 0 0,0-1 0 0 0,0 1 0 0 0,0-1 0 0 0,-1 0 0 0 0,0 0 0 0 0,0 0 0 0 0,0 0 0 0 0,0 0 0 0 0,0 0 0 0 0,-1-1 0 0 0,1 1 0 0 0,-1-1 0 0 0,0 0 0 0 0,0 0 0 0 0,-5 2 0 0 0,4-2 0 0 0,-1-1 0 0 0,1 1 0 0 0,-1-1 0 0 0,0 0 0 0 0,0 0 0 0 0,0-1 0 0 0,0 0 0 0 0,0 0 0 0 0,-1 0 0 0 0,1-1 0 0 0,0 0 0 0 0,0 0 0 0 0,-1 0 0 0 0,1-1 0 0 0,0 0 0 0 0,-4-1 0 0 0,7 1 0 0 0,-1 0 0 0 0,1 0 0 0 0,0 0 0 0 0,0-1 0 0 0,0 1 0 0 0,0-1 0 0 0,0 0 0 0 0,1 1 0 0 0,-1-1 0 0 0,0-1 0 0 0,1 1 0 0 0,-1 0 0 0 0,1-1 0 0 0,0 1 0 0 0,0-1 0 0 0,0 1 0 0 0,0-1 0 0 0,0 0 0 0 0,1 0 0 0 0,-1 0 0 0 0,1 0 0 0 0,0 0 0 0 0,0 0 0 0 0,0-1 0 0 0,0 1 0 0 0,0 0 0 0 0,1-1 0 0 0,0 1 0 0 0,-1 0 0 0 0,1-1 0 0 0,0 1 0 0 0,1 0 0 0 0,-1-1 0 0 0,1-2 0 0 0,-1 0 0 0 0,2 0 0 0 0,-1 0 0 0 0,0 1 0 0 0,1-1 0 0 0,0 0 0 0 0,1 1 0 0 0,-1-1 0 0 0,1 1 0 0 0,0 0 0 0 0,0 0 0 0 0,1 0 0 0 0,0 0 0 0 0,0 1 0 0 0,0-1 0 0 0,0 1 0 0 0,0 0 0 0 0,1 0 0 0 0,2-1 0 0 0,1 1 0 0 0,-1 0 0 0 0,1 0 0 0 0,-1 1 0 0 0,1 0 0 0 0,0 1 0 0 0,0 0 0 0 0,1 0 0 0 0,-1 0 0 0 0,0 1 0 0 0,1 0 0 0 0,-1 1 0 0 0,0 0 0 0 0,1 0 0 0 0,3 1 0 0 0,-7 0 0 0 0,-1-1 0 0 0,0 1 0 0 0,0 0 0 0 0,1 0 0 0 0,-1 0 0 0 0,0 1 0 0 0,0 0 0 0 0,0-1 0 0 0,0 1 0 0 0,-1 1 0 0 0,1-1 0 0 0,0 0 0 0 0,-1 1 0 0 0,0 0 0 0 0,1 0 0 0 0,-1 0 0 0 0,0 0 0 0 0,-1 0 0 0 0,1 1 0 0 0,0-1 0 0 0,-1 1 0 0 0,0 0 0 0 0,0 0 0 0 0,0 0 0 0 0,0 0 0 0 0,-1 0 0 0 0,0 0 0 0 0,1 0 0 0 0,-2 0 0 0 0,1 2 0 0 0,0-3 0 0 0,-1 1 0 0 0,0-1 0 0 0,0 1 0 0 0,0-1 0 0 0,0 1 0 0 0,-1-1 0 0 0,1 1 0 0 0,-1-1 0 0 0,0 0 0 0 0,0 1 0 0 0,0-1 0 0 0,0 0 0 0 0,-1 1 0 0 0,0-1 0 0 0,1 0 0 0 0,-2 1 0 0 0,0 0 0 0 0,-1 1 0 0 0,0-1 0 0 0,0 1 0 0 0,0-1 0 0 0,-1-1 0 0 0,1 1 0 0 0,-1-1 0 0 0,0 1 0 0 0,-4 1 0 0 0,2-1 0 0 0,0-1 0 0 0,0 0 0 0 0,-1 0 0 0 0,1 0 0 0 0,-1-1 0 0 0,1 0 0 0 0,-1-1 0 0 0,0 0 0 0 0,0 0 0 0 0,0 0 0 0 0,0-1 0 0 0,1 0 0 0 0,-1-1 0 0 0,0 0 0 0 0,0 0 0 0 0,4-1 0 0 0,0 1 0 0 0,0-1 0 0 0,1 0 0 0 0,-1 0 0 0 0,0 0 0 0 0,1 0 0 0 0,0-1 0 0 0,0 1 0 0 0,-1-1 0 0 0,2 0 0 0 0,-1 0 0 0 0,0 0 0 0 0,0 0 0 0 0,1-1 0 0 0,0 1 0 0 0,0-1 0 0 0,0 1 0 0 0,0-1 0 0 0,0 0 0 0 0,1 0 0 0 0,-1 0 0 0 0,1 0 0 0 0,0-3 0 0 0,-1 0 0 0 0,1 0 0 0 0,0 0 0 0 0,0 0 0 0 0,1 0 0 0 0,-1 0 0 0 0,2 0 0 0 0,-1 0 0 0 0,1 0 0 0 0,0 0 0 0 0,0 1 0 0 0,1-1 0 0 0,0 0 0 0 0,3-5 0 0 0,-4 9 0 0 0,0 1 0 0 0,1-1 0 0 0,0 0 0 0 0,-1 1 0 0 0,1 0 0 0 0,0-1 0 0 0,1 1 0 0 0,-1 0 0 0 0,0 0 0 0 0,0 0 0 0 0,1 0 0 0 0,-1 1 0 0 0,1-1 0 0 0,0 1 0 0 0,-1-1 0 0 0,1 1 0 0 0,0 0 0 0 0,0 0 0 0 0,0 0 0 0 0,0 1 0 0 0,0-1 0 0 0,0 1 0 0 0,0-1 0 0 0,0 1 0 0 0,0 0 0 0 0,0 0 0 0 0,0 0 0 0 0,0 1 0 0 0,2 0 0 0 0,2 0 0 0 0,-1 0 0 0 0,0 0 0 0 0,0 1 0 0 0,0 0 0 0 0,0 1 0 0 0,-1-1 0 0 0,1 1 0 0 0,0 0 0 0 0,-1 0 0 0 0,0 1 0 0 0,0 0 0 0 0,0 0 0 0 0,0 0 0 0 0,-1 0 0 0 0,0 0 0 0 0,0 1 0 0 0,-1-1 0 0 0,1 1 0 0 0,-1 0 0 0 0,-1-1 0 0 0,1 1 0 0 0,-1 1 0 0 0,1-1 0 0 0,-1 0 0 0 0,-1 0 0 0 0,1 1 0 0 0,-1 2 0 0 0,0-5 0 0 0,-1 0 0 0 0,0-1 0 0 0,0 1 0 0 0,0 0 0 0 0,0 0 0 0 0,0 0 0 0 0,-1-1 0 0 0,1 1 0 0 0,-1 0 0 0 0,0 0 0 0 0,0-1 0 0 0,0 1 0 0 0,0-1 0 0 0,0 1 0 0 0,-1-1 0 0 0,1 1 0 0 0,-1-1 0 0 0,0 0 0 0 0,1 1 0 0 0,-1-1 0 0 0,0 0 0 0 0,0 0 0 0 0,0-1 0 0 0,-1 1 0 0 0,-1 1 0 0 0,-1 0 0 0 0,0 0 0 0 0,-1-1 0 0 0,1 0 0 0 0,0 0 0 0 0,-1 0 0 0 0,1 0 0 0 0,-1-1 0 0 0,0 0 0 0 0,0 0 0 0 0,1-1 0 0 0,-1 1 0 0 0,0-1 0 0 0,0-1 0 0 0,1 1 0 0 0,-1-1 0 0 0,0 0 0 0 0,1 0 0 0 0,-1-1 0 0 0,0 1 0 0 0,0-2 0 0 0,-1 1 0 0 0,0-1 0 0 0,0 0 0 0 0,1 0 0 0 0,0-1 0 0 0,-1 1 0 0 0,1-1 0 0 0,0-1 0 0 0,1 1 0 0 0,-1-1 0 0 0,1 0 0 0 0,0 0 0 0 0,0-1 0 0 0,1 0 0 0 0,0 1 0 0 0,-4-7 0 0 0,5 6 0 0 0,1 0 0 0 0,-1 0 0 0 0,1 0 0 0 0,0 0 0 0 0,0 0 0 0 0,1 0 0 0 0,0-1 0 0 0,0 1 0 0 0,0-1 0 0 0,1-5 0 0 0,0 10 0 0 0,0 0 0 0 0,1-1 0 0 0,-1 1 0 0 0,0 0 0 0 0,1 0 0 0 0,0 0 0 0 0,-1 0 0 0 0,1 0 0 0 0,0 0 0 0 0,0 0 0 0 0,0 0 0 0 0,1 0 0 0 0,-1 0 0 0 0,0 0 0 0 0,1 1 0 0 0,-1-1 0 0 0,1 0 0 0 0,-1 1 0 0 0,1-1 0 0 0,0 1 0 0 0,0 0 0 0 0,0 0 0 0 0,-1-1 0 0 0,1 1 0 0 0,0 1 0 0 0,1-1 0 0 0,-1 0 0 0 0,0 0 0 0 0,0 1 0 0 0,0-1 0 0 0,0 1 0 0 0,3-1 0 0 0,0 1 0 0 0,0 0 0 0 0,0 0 0 0 0,0 0 0 0 0,0 1 0 0 0,0-1 0 0 0,0 1 0 0 0,0 0 0 0 0,-1 1 0 0 0,1-1 0 0 0,0 1 0 0 0,-1 0 0 0 0,1 0 0 0 0,-1 1 0 0 0,1-1 0 0 0,-1 1 0 0 0,0 0 0 0 0,0 0 0 0 0,0 0 0 0 0,-1 1 0 0 0,1-1 0 0 0,1 3 0 0 0,1 0 0 0 0,-1 1 0 0 0,0 0 0 0 0,0-1 0 0 0,-1 2 0 0 0,1-1 0 0 0,-1 0 0 0 0,-1 1 0 0 0,0 0 0 0 0,0 0 0 0 0,0 0 0 0 0,-1 0 0 0 0,0 4 0 0 0,-1-10 0 0 0,-1 0 0 0 0,1 1 0 0 0,-1-1 0 0 0,0 0 0 0 0,0 0 0 0 0,0 0 0 0 0,0 0 0 0 0,0 0 0 0 0,-1 0 0 0 0,1 0 0 0 0,0 0 0 0 0,-1 0 0 0 0,0 0 0 0 0,1 0 0 0 0,-1 0 0 0 0,0-1 0 0 0,0 1 0 0 0,0 0 0 0 0,0 0 0 0 0,0-1 0 0 0,-1 1 0 0 0,1 0 0 0 0,0-1 0 0 0,-1 1 0 0 0,1-1 0 0 0,-1 0 0 0 0,0 0 0 0 0,1 1 0 0 0,-1-1 0 0 0,0 0 0 0 0,0 0 0 0 0,1 0 0 0 0,-1-1 0 0 0,0 1 0 0 0,0 0 0 0 0,0-1 0 0 0,0 1 0 0 0,0-1 0 0 0,0 0 0 0 0,0 0 0 0 0,-2 0 0 0 0,-1 0 0 0 0,-1 0 0 0 0,1 0 0 0 0,0 0 0 0 0,-1-1 0 0 0,1 0 0 0 0,0-1 0 0 0,0 1 0 0 0,0-1 0 0 0,0 0 0 0 0,0 0 0 0 0,0 0 0 0 0,0-1 0 0 0,1 1 0 0 0,-1-1 0 0 0,1 0 0 0 0,0-1 0 0 0,-3-2 0 0 0,1-1 0 0 0,0 0 0 0 0,0 0 0 0 0,1 0 0 0 0,0-1 0 0 0,0 0 0 0 0,1 0 0 0 0,0 0 0 0 0,1 0 0 0 0,-1-1 0 0 0,1 1 0 0 0,1-1 0 0 0,0 0 0 0 0,0 0 0 0 0,1-1 0 0 0,0 9 0 0 0,1 0 0 0 0,0 1 0 0 0,0-1 0 0 0,0 0 0 0 0,0 1 0 0 0,0-1 0 0 0,0 0 0 0 0,0 1 0 0 0,0-1 0 0 0,0 0 0 0 0,0 1 0 0 0,0-1 0 0 0,1 1 0 0 0,-1-1 0 0 0,0 0 0 0 0,0 1 0 0 0,1-1 0 0 0,-1 1 0 0 0,0-1 0 0 0,1 0 0 0 0,-1 1 0 0 0,0-1 0 0 0,1 1 0 0 0,-1-1 0 0 0,1 1 0 0 0,-1-1 0 0 0,1 1 0 0 0,-1 0 0 0 0,1-1 0 0 0,0 1 0 0 0,0 0 0 0 0,1-1 0 0 0,-1 1 0 0 0,0 0 0 0 0,0 0 0 0 0,0 0 0 0 0,1 0 0 0 0,-1 0 0 0 0,0 0 0 0 0,0 1 0 0 0,0-1 0 0 0,0 0 0 0 0,1 1 0 0 0,-1-1 0 0 0,0 1 0 0 0,5 1 0 0 0,1 1 0 0 0,-1 0 0 0 0,0 1 0 0 0,0 0 0 0 0,0 0 0 0 0,15 12 0 0 0,0 1 0 0 0,-1 1 0 0 0,15 18 0 0 0,-29-29 0 0 0,-1 0 0 0 0,1 0 0 0 0,-1 0 0 0 0,0 1 0 0 0,-1 0 0 0 0,0 0 0 0 0,0 0 0 0 0,-1 1 0 0 0,0-1 0 0 0,0 1 0 0 0,-1 0 0 0 0,0 0 0 0 0,0 1 0 0 0,-2-5 0 0 0,1 1 0 0 0,-1-1 0 0 0,-1 0 0 0 0,1 0 0 0 0,-1 1 0 0 0,0-1 0 0 0,0 0 0 0 0,0 0 0 0 0,-1 0 0 0 0,0 0 0 0 0,0 0 0 0 0,0 0 0 0 0,0-1 0 0 0,-2 2 0 0 0,4-6 0 0 0,0 0 0 0 0,0 0 0 0 0,-1 0 0 0 0,1 0 0 0 0,0 0 0 0 0,0 0 0 0 0,0 0 0 0 0,-1 1 0 0 0,1-1 0 0 0,0 0 0 0 0,0 0 0 0 0,0-1 0 0 0,-1 1 0 0 0,1 0 0 0 0,0 0 0 0 0,0 0 0 0 0,0 0 0 0 0,-1 0 0 0 0,1 0 0 0 0,0 0 0 0 0,0 0 0 0 0,0 0 0 0 0,-1 0 0 0 0,1 0 0 0 0,0-1 0 0 0,0 1 0 0 0,0 0 0 0 0,0 0 0 0 0,0 0 0 0 0,-1 0 0 0 0,1 0 0 0 0,0-1 0 0 0,0 1 0 0 0,0 0 0 0 0,0 0 0 0 0,0 0 0 0 0,0-1 0 0 0,0 1 0 0 0,0 0 0 0 0,-1 0 0 0 0,1 0 0 0 0,0-1 0 0 0,0 1 0 0 0,-4-8 0 0 0,0-3 0 0 0,1 0 0 0 0,1 0 0 0 0,0 0 0 0 0,1 0 0 0 0,0-3 0 0 0,0 10 0 0 0,1 0 0 0 0,0-1 0 0 0,0 1 0 0 0,1 0 0 0 0,-1-1 0 0 0,1 1 0 0 0,0 0 0 0 0,0 0 0 0 0,1-1 0 0 0,-1 1 0 0 0,1 0 0 0 0,0 0 0 0 0,0 1 0 0 0,2-4 0 0 0,-3 6 0 0 0,0 0 0 0 0,1-1 0 0 0,-1 1 0 0 0,0 0 0 0 0,1 0 0 0 0,-1 0 0 0 0,1 1 0 0 0,-1-1 0 0 0,1 0 0 0 0,0 0 0 0 0,-1 1 0 0 0,1-1 0 0 0,0 1 0 0 0,-1 0 0 0 0,1-1 0 0 0,0 1 0 0 0,-1 0 0 0 0,1 0 0 0 0,0 0 0 0 0,0 0 0 0 0,-1 0 0 0 0,1 0 0 0 0,0 1 0 0 0,0-1 0 0 0,-1 1 0 0 0,1-1 0 0 0,0 1 0 0 0,0 0 0 0 0,3 1 0 0 0,0 0 0 0 0,-1 0 0 0 0,1 1 0 0 0,-1-1 0 0 0,1 1 0 0 0,-1 0 0 0 0,0 0 0 0 0,0 1 0 0 0,0 0 0 0 0,0 0 0 0 0,-1 0 0 0 0,1 1 0 0 0,-1 0 0 0 0,0-1 0 0 0,-1 1 0 0 0,1 0 0 0 0,-1 0 0 0 0,0 1 0 0 0,0-1 0 0 0,-1 0 0 0 0,0 1 0 0 0,0-1 0 0 0,0 1 0 0 0,0-1 0 0 0,-1 1 0 0 0,0-1 0 0 0,0 1 0 0 0,0 0 0 0 0,-1-2 0 0 0,1 0 0 0 0,-1 1 0 0 0,0-1 0 0 0,0 0 0 0 0,0 0 0 0 0,0 0 0 0 0,-1 0 0 0 0,0 0 0 0 0,0 0 0 0 0,0 0 0 0 0,0-1 0 0 0,0 1 0 0 0,-1-1 0 0 0,0 1 0 0 0,1-1 0 0 0,-1 0 0 0 0,0 0 0 0 0,-1 0 0 0 0,1-1 0 0 0,-1 1 0 0 0,1-1 0 0 0,-1 0 0 0 0,-3 2 0 0 0,6-3 0 0 0,-1-1 0 0 0,1 1 0 0 0,-1 0 0 0 0,0-1 0 0 0,0 0 0 0 0,1 1 0 0 0,-1-1 0 0 0,0 0 0 0 0,0 0 0 0 0,0 0 0 0 0,1 0 0 0 0,-1 0 0 0 0,0 0 0 0 0,0 0 0 0 0,0-1 0 0 0,1 1 0 0 0,-1-1 0 0 0,0 1 0 0 0,1-1 0 0 0,-1 0 0 0 0,0 1 0 0 0,1-1 0 0 0,-1 0 0 0 0,1 0 0 0 0,-1 0 0 0 0,1 0 0 0 0,0-1 0 0 0,-1 1 0 0 0,1 0 0 0 0,0-1 0 0 0,0 1 0 0 0,0 0 0 0 0,0-1 0 0 0,0 1 0 0 0,0-1 0 0 0,0 0 0 0 0,0-1 0 0 0,-1-1 0 0 0,0-1 0 0 0,0 1 0 0 0,1-1 0 0 0,0 0 0 0 0,-1 1 0 0 0,2-1 0 0 0,-1 0 0 0 0,1 0 0 0 0,-1 0 0 0 0,1 1 0 0 0,0-1 0 0 0,1 0 0 0 0,0-3 0 0 0,0 3 0 0 0,1 0 0 0 0,0 0 0 0 0,0 1 0 0 0,0-1 0 0 0,0 0 0 0 0,1 1 0 0 0,-1 0 0 0 0,1 0 0 0 0,0 0 0 0 0,1 0 0 0 0,-1 0 0 0 0,1 1 0 0 0,-1-1 0 0 0,1 1 0 0 0,0 0 0 0 0,0 0 0 0 0,1 0 0 0 0,-1 1 0 0 0,0 0 0 0 0,1-1 0 0 0,0 1 0 0 0,-1 1 0 0 0,1-1 0 0 0,0 1 0 0 0,3-1 0 0 0,-4 2 0 0 0,0-1 0 0 0,1 0 0 0 0,-1 1 0 0 0,0 0 0 0 0,1 0 0 0 0,-1 1 0 0 0,1-1 0 0 0,-1 1 0 0 0,0 0 0 0 0,1 0 0 0 0,-1 0 0 0 0,0 0 0 0 0,0 1 0 0 0,0 0 0 0 0,0 0 0 0 0,0 0 0 0 0,-1 0 0 0 0,1 1 0 0 0,0-1 0 0 0,-1 1 0 0 0,0 0 0 0 0,1 0 0 0 0,-1 0 0 0 0,-1 1 0 0 0,1-1 0 0 0,0 1 0 0 0,-1-1 0 0 0,0 1 0 0 0,1 1 0 0 0,-1-1 0 0 0,0 0 0 0 0,0 1 0 0 0,0-1 0 0 0,-1 1 0 0 0,0 0 0 0 0,0-1 0 0 0,0 1 0 0 0,0 0 0 0 0,-1-1 0 0 0,0 1 0 0 0,0 0 0 0 0,0 0 0 0 0,0 0 0 0 0,-1-1 0 0 0,0 1 0 0 0,0 0 0 0 0,0-1 0 0 0,-1 1 0 0 0,1-1 0 0 0,-1 1 0 0 0,0-1 0 0 0,-1 0 0 0 0,1 1 0 0 0,-2 0 0 0 0,0 1 0 0 0,0-1 0 0 0,0-1 0 0 0,0 1 0 0 0,-1-1 0 0 0,1 1 0 0 0,-1-1 0 0 0,-1 0 0 0 0,1-1 0 0 0,0 0 0 0 0,-1 1 0 0 0,0-2 0 0 0,1 1 0 0 0,-1-1 0 0 0,0 0 0 0 0,-1 0 0 0 0,1 0 0 0 0,-3 0 0 0 0,-1 0 0 0 0,1-1 0 0 0,0 0 0 0 0,0-1 0 0 0,0 0 0 0 0,0 0 0 0 0,-1-1 0 0 0,1 0 0 0 0,0 0 0 0 0,-1-2 0 0 0,7 3 0 0 0,0-1 0 0 0,0 0 0 0 0,0 0 0 0 0,0-1 0 0 0,1 1 0 0 0,-1 0 0 0 0,0-1 0 0 0,1 0 0 0 0,-1 0 0 0 0,1 1 0 0 0,0-1 0 0 0,0-1 0 0 0,-1 1 0 0 0,1 0 0 0 0,1 0 0 0 0,-1-1 0 0 0,0 1 0 0 0,1-1 0 0 0,-1 0 0 0 0,1 1 0 0 0,0-1 0 0 0,0 0 0 0 0,0 0 0 0 0,0 0 0 0 0,0 0 0 0 0,0 0 0 0 0,1 0 0 0 0,0 0 0 0 0,-1 0 0 0 0,1 0 0 0 0,0 0 0 0 0,1 0 0 0 0,-1-3 0 0 0,1 1 0 0 0,1-1 0 0 0,-1 1 0 0 0,1 0 0 0 0,-1-1 0 0 0,2 1 0 0 0,-1 0 0 0 0,0 0 0 0 0,1 0 0 0 0,0 0 0 0 0,0 1 0 0 0,1-1 0 0 0,-1 1 0 0 0,1 0 0 0 0,0 0 0 0 0,0 0 0 0 0,0 0 0 0 0,1 1 0 0 0,-1 0 0 0 0,1 0 0 0 0,0 0 0 0 0,3-2 0 0 0,1 0 0 0 0,-1 1 0 0 0,0 0 0 0 0,1 0 0 0 0,0 1 0 0 0,0 0 0 0 0,0 1 0 0 0,0 0 0 0 0,0 1 0 0 0,0-1 0 0 0,1 2 0 0 0,3-1 0 0 0,-8 2 0 0 0,1-1 0 0 0,-1 1 0 0 0,0 1 0 0 0,1-1 0 0 0,-1 1 0 0 0,0 0 0 0 0,0 0 0 0 0,0 0 0 0 0,0 1 0 0 0,0-1 0 0 0,-1 1 0 0 0,1 0 0 0 0,-1 1 0 0 0,0-1 0 0 0,0 1 0 0 0,0 0 0 0 0,0 0 0 0 0,-1 0 0 0 0,0 0 0 0 0,3 5 0 0 0,-3-5 0 0 0,-1-1 0 0 0,-1 1 0 0 0,1-1 0 0 0,0 1 0 0 0,-1 0 0 0 0,0 0 0 0 0,0 0 0 0 0,0 0 0 0 0,0 0 0 0 0,-1-1 0 0 0,1 1 0 0 0,-1 1 0 0 0,0-1 0 0 0,0 0 0 0 0,-1 0 0 0 0,1 0 0 0 0,-1-1 0 0 0,0 1 0 0 0,0 0 0 0 0,0 0 0 0 0,-1 0 0 0 0,1 0 0 0 0,-1-1 0 0 0,0 1 0 0 0,0-1 0 0 0,0 1 0 0 0,0-1 0 0 0,-3 2 0 0 0,-2 3 0 0 0,0 0 0 0 0,-1-1 0 0 0,0 0 0 0 0,0-1 0 0 0,-1 1 0 0 0,0-2 0 0 0,0 1 0 0 0,-1-1 0 0 0,1-1 0 0 0,-1 0 0 0 0,-6 2 0 0 0,7-3 0 0 0,0-1 0 0 0,0 0 0 0 0,0 0 0 0 0,0-1 0 0 0,0 0 0 0 0,-1 0 0 0 0,1-1 0 0 0,0-1 0 0 0,0 1 0 0 0,-1-1 0 0 0,1-1 0 0 0,0 0 0 0 0,-4-2 0 0 0,9 3 0 0 0,0 0 0 0 0,0-1 0 0 0,0 0 0 0 0,0 0 0 0 0,0 0 0 0 0,1 0 0 0 0,-1-1 0 0 0,1 0 0 0 0,0 1 0 0 0,0-1 0 0 0,0 0 0 0 0,0 0 0 0 0,0-1 0 0 0,1 1 0 0 0,-1-1 0 0 0,1 1 0 0 0,0-1 0 0 0,0 0 0 0 0,0 1 0 0 0,1-1 0 0 0,-1-2 0 0 0,1 1 0 0 0,0 1 0 0 0,0-1 0 0 0,0 0 0 0 0,1 0 0 0 0,0 0 0 0 0,0 1 0 0 0,0-1 0 0 0,1 0 0 0 0,-1 0 0 0 0,1 0 0 0 0,0 1 0 0 0,1-1 0 0 0,-1 0 0 0 0,1 1 0 0 0,0 0 0 0 0,0-1 0 0 0,0 1 0 0 0,3-3 0 0 0,2-3 0 0 0,0 1 0 0 0,1 0 0 0 0,0 0 0 0 0,0 1 0 0 0,1 0 0 0 0,1 1 0 0 0,-1 0 0 0 0,1 0 0 0 0,0 1 0 0 0,0 0 0 0 0,1 1 0 0 0,0 0 0 0 0,3-1 0 0 0,-6 3 0 0 0,0 1 0 0 0,1 0 0 0 0,-1 0 0 0 0,1 0 0 0 0,-1 1 0 0 0,1 1 0 0 0,-1-1 0 0 0,8 2 0 0 0,-10-1 0 0 0,0 1 0 0 0,0 0 0 0 0,-1 1 0 0 0,1-1 0 0 0,0 1 0 0 0,-1 0 0 0 0,0 1 0 0 0,1-1 0 0 0,-1 1 0 0 0,0 0 0 0 0,0 0 0 0 0,0 1 0 0 0,0 0 0 0 0,-1-1 0 0 0,-1 0 0 0 0,0 0 0 0 0,0 1 0 0 0,0-1 0 0 0,0 1 0 0 0,0-1 0 0 0,-1 1 0 0 0,0 0 0 0 0,0 0 0 0 0,0 0 0 0 0,0 0 0 0 0,0 1 0 0 0,-1-1 0 0 0,0 0 0 0 0,0 1 0 0 0,0-1 0 0 0,0 1 0 0 0,-1-1 0 0 0,0 1 0 0 0,0-1 0 0 0,0 2 0 0 0,-1-1 0 0 0,0 0 0 0 0,0 0 0 0 0,0 0 0 0 0,0 0 0 0 0,-1 0 0 0 0,0-1 0 0 0,0 1 0 0 0,0 0 0 0 0,-1-1 0 0 0,1 1 0 0 0,-1-1 0 0 0,0 0 0 0 0,-1 0 0 0 0,1 0 0 0 0,-1 0 0 0 0,1-1 0 0 0,-1 1 0 0 0,-2 0 0 0 0,0 0 0 0 0,0 0 0 0 0,0-1 0 0 0,0 0 0 0 0,0 0 0 0 0,-1 0 0 0 0,0-1 0 0 0,1 1 0 0 0,-1-2 0 0 0,0 1 0 0 0,0-1 0 0 0,0 0 0 0 0,0 0 0 0 0,0-1 0 0 0,0 0 0 0 0,0-1 0 0 0,0 1 0 0 0,0-1 0 0 0,0 0 0 0 0,0-1 0 0 0,0 0 0 0 0,0 0 0 0 0,1 0 0 0 0,-5-3 0 0 0,5 2 0 0 0,1 1 0 0 0,-1-1 0 0 0,1 0 0 0 0,0-1 0 0 0,0 0 0 0 0,0 1 0 0 0,1-1 0 0 0,-1-1 0 0 0,1 1 0 0 0,0-1 0 0 0,0 0 0 0 0,1 0 0 0 0,0 0 0 0 0,-1 0 0 0 0,1 0 0 0 0,1-1 0 0 0,-1 1 0 0 0,1-1 0 0 0,0 0 0 0 0,1 0 0 0 0,-1 0 0 0 0,1 0 0 0 0,0 0 0 0 0,1 0 0 0 0,-1 0 0 0 0,1 0 0 0 0,0-2 0 0 0,1 3 0 0 0,0-1 0 0 0,0 1 0 0 0,0 0 0 0 0,0 0 0 0 0,1 0 0 0 0,0 0 0 0 0,0 0 0 0 0,0 0 0 0 0,1 1 0 0 0,-1-1 0 0 0,1 1 0 0 0,0-1 0 0 0,1 1 0 0 0,-1 0 0 0 0,1 0 0 0 0,0 1 0 0 0,0-1 0 0 0,0 1 0 0 0,0 0 0 0 0,0 0 0 0 0,1 0 0 0 0,-1 0 0 0 0,1 1 0 0 0,0 0 0 0 0,1-1 0 0 0,1 1 0 0 0,-1 0 0 0 0,1 0 0 0 0,-1 0 0 0 0,1 1 0 0 0,0 0 0 0 0,0 0 0 0 0,-1 1 0 0 0,1-1 0 0 0,0 2 0 0 0,0-1 0 0 0,0 1 0 0 0,-1 0 0 0 0,1 0 0 0 0,0 1 0 0 0,-1 0 0 0 0,1 0 0 0 0,-1 0 0 0 0,1 1 0 0 0,2 2 0 0 0,-2-1 0 0 0,-1 0 0 0 0,0 1 0 0 0,0-1 0 0 0,0 1 0 0 0,0 1 0 0 0,-1-1 0 0 0,0 1 0 0 0,0 0 0 0 0,-1 0 0 0 0,1 1 0 0 0,-1-1 0 0 0,-1 1 0 0 0,1 0 0 0 0,1 6 0 0 0,-3-8 0 0 0,0 1 0 0 0,-1 0 0 0 0,0-1 0 0 0,0 1 0 0 0,0 0 0 0 0,-1 0 0 0 0,1 0 0 0 0,-1 0 0 0 0,-1 0 0 0 0,1 0 0 0 0,-1 0 0 0 0,0 0 0 0 0,-1 0 0 0 0,1-1 0 0 0,-1 1 0 0 0,0 0 0 0 0,-1-1 0 0 0,1 0 0 0 0,-2 2 0 0 0,-1 1 0 0 0,-1 1 0 0 0,0-1 0 0 0,-1-1 0 0 0,0 1 0 0 0,0-1 0 0 0,-1 0 0 0 0,1-1 0 0 0,-2 1 0 0 0,1-2 0 0 0,-1 1 0 0 0,1-1 0 0 0,-1 0 0 0 0,-1-1 0 0 0,-2 1 0 0 0,0-1 0 0 0,0 0 0 0 0,-1 0 0 0 0,1-1 0 0 0,-1-1 0 0 0,0 0 0 0 0,1-1 0 0 0,-1 0 0 0 0,0-1 0 0 0,0 0 0 0 0,0-1 0 0 0,-2-1 0 0 0,10 1 0 0 0,-1 0 0 0 0,1-1 0 0 0,-1 1 0 0 0,1-1 0 0 0,0 0 0 0 0,0-1 0 0 0,0 1 0 0 0,0-1 0 0 0,0 0 0 0 0,0 0 0 0 0,1-1 0 0 0,0 1 0 0 0,0-1 0 0 0,0 0 0 0 0,0 0 0 0 0,0-1 0 0 0,1 1 0 0 0,1 1 0 0 0,-1-1 0 0 0,1 0 0 0 0,0 0 0 0 0,1 0 0 0 0,-1 0 0 0 0,1 0 0 0 0,-1 0 0 0 0,1 0 0 0 0,1 0 0 0 0,-1-1 0 0 0,0 1 0 0 0,1 0 0 0 0,0-1 0 0 0,0 1 0 0 0,1 0 0 0 0,-1-1 0 0 0,1 1 0 0 0,0 0 0 0 0,0 0 0 0 0,0-2 0 0 0,2-1 0 0 0,0 0 0 0 0,0 1 0 0 0,0-1 0 0 0,1 1 0 0 0,0-1 0 0 0,0 1 0 0 0,1 0 0 0 0,0 0 0 0 0,0 1 0 0 0,0 0 0 0 0,0 0 0 0 0,1 0 0 0 0,0 0 0 0 0,0 1 0 0 0,0 0 0 0 0,1 0 0 0 0,-1 1 0 0 0,5-2 0 0 0,-6 3 0 0 0,-1 0 0 0 0,0 1 0 0 0,1-1 0 0 0,-1 1 0 0 0,0 0 0 0 0,1 1 0 0 0,0-1 0 0 0,-1 1 0 0 0,1 0 0 0 0,-1 0 0 0 0,1 0 0 0 0,-1 0 0 0 0,1 1 0 0 0,-1 0 0 0 0,1 0 0 0 0,-1 0 0 0 0,1 1 0 0 0,-1-1 0 0 0,0 1 0 0 0,0 0 0 0 0,0 0 0 0 0,0 1 0 0 0,0-1 0 0 0,0 1 0 0 0,-1 0 0 0 0,1 0 0 0 0,-1 0 0 0 0,0 0 0 0 0,0 0 0 0 0,2 3 0 0 0,-2-3 0 0 0,-1 1 0 0 0,0-1 0 0 0,0 0 0 0 0,0 1 0 0 0,0-1 0 0 0,0 1 0 0 0,-1 0 0 0 0,0-1 0 0 0,1 1 0 0 0,-1 0 0 0 0,-1 0 0 0 0,1 0 0 0 0,0 0 0 0 0,-1 0 0 0 0,0 0 0 0 0,0 0 0 0 0,0 0 0 0 0,-1 0 0 0 0,1 0 0 0 0,-1 0 0 0 0,0 0 0 0 0,0 0 0 0 0,0-1 0 0 0,-1 1 0 0 0,1 0 0 0 0,-1-1 0 0 0,0 1 0 0 0,0-1 0 0 0,0 1 0 0 0,-1-1 0 0 0,1 0 0 0 0,-1 0 0 0 0,1 0 0 0 0,-1 0 0 0 0,0 0 0 0 0,0-1 0 0 0,-1 0 0 0 0,1 1 0 0 0,0-1 0 0 0,-1 0 0 0 0,-1 0 0 0 0,-2 1 0 0 0,-1 0 0 0 0,1-1 0 0 0,-1 0 0 0 0,1 0 0 0 0,-1 0 0 0 0,1-1 0 0 0,-1-1 0 0 0,0 1 0 0 0,1-1 0 0 0,-1-1 0 0 0,-3 0 0 0 0,5 0 0 0 0,1 1 0 0 0,-1-2 0 0 0,1 1 0 0 0,0-1 0 0 0,0 0 0 0 0,0 0 0 0 0,0 0 0 0 0,0-1 0 0 0,0 1 0 0 0,1-1 0 0 0,-1 0 0 0 0,1-1 0 0 0,0 1 0 0 0,0-1 0 0 0,0 0 0 0 0,-2-2 0 0 0,3 2 0 0 0,1 0 0 0 0,0 1 0 0 0,0-1 0 0 0,0 0 0 0 0,0 0 0 0 0,0 0 0 0 0,1 0 0 0 0,0 0 0 0 0,-1 0 0 0 0,2 0 0 0 0,-1-1 0 0 0,0 1 0 0 0,1 0 0 0 0,0-1 0 0 0,0 1 0 0 0,0 0 0 0 0,1-1 0 0 0,-1 1 0 0 0,1 0 0 0 0,0 0 0 0 0,0-1 0 0 0,1 1 0 0 0,-1 0 0 0 0,1-1 0 0 0,1 0 0 0 0,-1-1 0 0 0,1 1 0 0 0,0 0 0 0 0,1 0 0 0 0,-1 0 0 0 0,1 1 0 0 0,0-1 0 0 0,0 1 0 0 0,0 0 0 0 0,1 0 0 0 0,0 0 0 0 0,-1 1 0 0 0,1-1 0 0 0,0 1 0 0 0,1 0 0 0 0,-1 1 0 0 0,2-1 0 0 0,-2 1 0 0 0,1 0 0 0 0,-1 1 0 0 0,1 0 0 0 0,-1 0 0 0 0,1 0 0 0 0,0 1 0 0 0,-1 0 0 0 0,1 0 0 0 0,0 0 0 0 0,-1 1 0 0 0,1 0 0 0 0,-1 0 0 0 0,1 0 0 0 0,-1 0 0 0 0,1 1 0 0 0,-1 0 0 0 0,0 1 0 0 0,0-1 0 0 0,0 1 0 0 0,0 0 0 0 0,0 0 0 0 0,0 0 0 0 0,-1 1 0 0 0,0-1 0 0 0,2 3 0 0 0,0 0 0 0 0,0 0 0 0 0,-1 1 0 0 0,0 0 0 0 0,0 0 0 0 0,0 0 0 0 0,-1 0 0 0 0,0 0 0 0 0,-1 1 0 0 0,0 0 0 0 0,0 0 0 0 0,0 0 0 0 0,-1 0 0 0 0,0 0 0 0 0,-1 0 0 0 0,0 1 0 0 0,0-1 0 0 0,-1 1 0 0 0,0 0 0 0 0,-1 0 0 0 0,0 0 0 0 0,0 1 0 0 0,-1-1 0 0 0,0 0 0 0 0,0 0 0 0 0,-1 0 0 0 0,-1-1 0 0 0,1 1 0 0 0,-1-1 0 0 0,-1 0 0 0 0,0 0 0 0 0,0 0 0 0 0,0 0 0 0 0,-1-1 0 0 0,0 0 0 0 0,0 0 0 0 0,-1-1 0 0 0,0 0 0 0 0,0 0 0 0 0,-1 0 0 0 0,1-1 0 0 0,-1 0 0 0 0,0 0 0 0 0,-1-1 0 0 0,1 0 0 0 0,-1-1 0 0 0,0 0 0 0 0,0 0 0 0 0,-3 0 0 0 0,8-2 0 0 0,0-1 0 0 0,1 1 0 0 0,-1-1 0 0 0,1 0 0 0 0,-1 0 0 0 0,0 0 0 0 0,1 0 0 0 0,-1 0 0 0 0,0-1 0 0 0,1 0 0 0 0,-1 1 0 0 0,1-1 0 0 0,-1-1 0 0 0,1 1 0 0 0,0 0 0 0 0,-1-1 0 0 0,1 0 0 0 0,-1-1 0 0 0,2 2 0 0 0,0-1 0 0 0,0 0 0 0 0,0 0 0 0 0,0 0 0 0 0,0 0 0 0 0,1 0 0 0 0,-1-1 0 0 0,1 1 0 0 0,-1 0 0 0 0,1-1 0 0 0,0 1 0 0 0,0-1 0 0 0,0 1 0 0 0,0-1 0 0 0,1 0 0 0 0,-1 1 0 0 0,1-1 0 0 0,-1 0 0 0 0,1 0 0 0 0,0 1 0 0 0,0-1 0 0 0,0 0 0 0 0,0 0 0 0 0,1 0 0 0 0,0-4 0 0 0,1 1 0 0 0,0 0 0 0 0,0 0 0 0 0,0 0 0 0 0,1 0 0 0 0,0 0 0 0 0,0 0 0 0 0,0 1 0 0 0,1-1 0 0 0,0 1 0 0 0,0 0 0 0 0,0 0 0 0 0,1 0 0 0 0,-1 1 0 0 0,1-1 0 0 0,0 1 0 0 0,1 1 0 0 0,-1-1 0 0 0,1 1 0 0 0,-1-1 0 0 0,2 1 0 0 0,1-1 0 0 0,0 0 0 0 0,0 1 0 0 0,1 0 0 0 0,-1 0 0 0 0,1 1 0 0 0,-1 0 0 0 0,1 1 0 0 0,0 0 0 0 0,0 0 0 0 0,0 0 0 0 0,0 1 0 0 0,-1 1 0 0 0,1 0 0 0 0,0 0 0 0 0,3 1 0 0 0,-6 0 0 0 0,-1-1 0 0 0,0 1 0 0 0,1 1 0 0 0,-1-1 0 0 0,0 1 0 0 0,0-1 0 0 0,0 1 0 0 0,-1 1 0 0 0,1-1 0 0 0,-1 1 0 0 0,0 0 0 0 0,0 0 0 0 0,3 3 0 0 0,-6-5 0 0 0,1 1 0 0 0,0-1 0 0 0,0 1 0 0 0,-1 0 0 0 0,0 0 0 0 0,1 0 0 0 0,-1 0 0 0 0,0 0 0 0 0,0 0 0 0 0,-1 0 0 0 0,1 0 0 0 0,-1 1 0 0 0,0-1 0 0 0,1 0 0 0 0,-1 0 0 0 0,-1 0 0 0 0,1 1 0 0 0,0-1 0 0 0,-1 0 0 0 0,0 0 0 0 0,1 0 0 0 0,-1 0 0 0 0,-1 0 0 0 0,0 3 0 0 0,-3 3 0 0 0,0 1 0 0 0,-1-1 0 0 0,0 0 0 0 0,-1 0 0 0 0,0 0 0 0 0,0-1 0 0 0,-1 0 0 0 0,0-1 0 0 0,0 1 0 0 0,-1-2 0 0 0,0 1 0 0 0,0-1 0 0 0,0-1 0 0 0,-1 1 0 0 0,0-2 0 0 0,0 1 0 0 0,0-1 0 0 0,-1-1 0 0 0,1 0 0 0 0,-7 1 0 0 0,15-4 0 0 0,1 1 0 0 0,-1-1 0 0 0,0 0 0 0 0,1 1 0 0 0,0-1 0 0 0</inkml:trace>
  <inkml:trace contextRef="#ctx0" brushRef="#br0" timeOffset="1">1605 1554 31711 0 0,'-1'-2'0'0'0,"0"1"0"0"0,1-1 0 0 0,-1 0 0 0 0,1 1 0 0 0,-1-1 0 0 0,1 0 0 0 0,-1 1 0 0 0,1-1 0 0 0,0 0 0 0 0,0 1 0 0 0,0-3 0 0 0,0 0 0 0 0,0 0 0 0 0,0 0 0 0 0,0 0 0 0 0,1 0 0 0 0,0 1 0 0 0,0-1 0 0 0,0 0 0 0 0,0 0 0 0 0,1 1 0 0 0,-1-1 0 0 0,1 1 0 0 0,0-1 0 0 0,0 1 0 0 0,0 0 0 0 0,0 0 0 0 0,1 0 0 0 0,1-2 0 0 0,2 1 0 0 0,0-1 0 0 0,0 1 0 0 0,1 0 0 0 0,-1 0 0 0 0,1 1 0 0 0,0 0 0 0 0,0 0 0 0 0,0 1 0 0 0,1 0 0 0 0,-1 0 0 0 0,0 1 0 0 0,1-1 0 0 0,2 1 0 0 0,-6 1 0 0 0,1 0 0 0 0,-1 0 0 0 0,1 0 0 0 0,-1 1 0 0 0,1-1 0 0 0,-1 1 0 0 0,0 0 0 0 0,1 1 0 0 0,-1-1 0 0 0,0 0 0 0 0,0 1 0 0 0,-1 0 0 0 0,-1-1 0 0 0,1 1 0 0 0,-1-1 0 0 0,0 1 0 0 0,0 0 0 0 0,1 0 0 0 0,-1 0 0 0 0,0 0 0 0 0,-1 0 0 0 0,1 0 0 0 0,0 1 0 0 0,-1-1 0 0 0,1 1 0 0 0,-1-1 0 0 0,0 1 0 0 0,0-1 0 0 0,1 3 0 0 0,-1-1 2 0 0,-1 0 0 0 0,1 0 0 0 0,-1 0 0 0 0,0 0 0 0 0,0 0 0 0 0,0 1 0 0 0,-1-1 1 0 0,1 0-1 0 0,-1 0 0 0 0,0 0 0 0 0,0 0 0 0 0,0-1 0 0 0,-1 1 0 0 0,1 0 0 0 0,-1 0 0 0 0,0-1 0 0 0,0 1 0 0 0,-1-1 0 0 0,1 0 0 0 0,-1 1-2 0 0,-3 4 19 0 0,0 0-1 0 0,-1-1 1 0 0,0 0-1 0 0,0 0 1 0 0,0-1-1 0 0,-1 0 1 0 0,-8 5-19 0 0,2-2 121 0 0,-1-1 1 0 0,0-1 0 0 0,0 0-1 0 0,-9 1-121 0 0</inkml:trace>
  <inkml:trace contextRef="#ctx0" brushRef="#br0" timeOffset="2">1547 1554 31835 0 0,'3'-3'-36'0'0,"6"-6"36"0"0,1 0 0 0 0,1 0 0 0 0,0 1 0 0 0,0 0 0 0 0,1 1 0 0 0,0 0 0 0 0,0 1 0 0 0,1 0 0 0 0,12-3 0 0 0,-17 6 0 0 0,1 1 0 0 0,0 0 0 0 0,0 0 0 0 0,0 1 0 0 0,1 0 0 0 0,-1 1 0 0 0,0 0 0 0 0,0 0 0 0 0,0 1 0 0 0,0 0 0 0 0,0 1 0 0 0,0 0 0 0 0,8 2 0 0 0,-15-3 0 0 0,0-1 0 0 0,0 1 0 0 0,0 0 0 0 0,0 0 0 0 0,0 0 0 0 0,0 0 0 0 0,0 0 0 0 0,-1 0 0 0 0,1 0 0 0 0,0 1 0 0 0,-1-1 0 0 0,1 1 0 0 0,0-1 0 0 0,-1 1 0 0 0,0 0 0 0 0,1-1 0 0 0,-1 1 0 0 0,0 0 0 0 0,0 0 0 0 0,0 0 0 0 0,0 0 0 0 0,-1 0 0 0 0,1 0 0 0 0,0 0 0 0 0,-1 0 0 0 0,1 0 0 0 0,-1 0 0 0 0,0 1 0 0 0,0-1 0 0 0,0 0 0 0 0,0 0 0 0 0,0 0 0 0 0,0 0 0 0 0,0 1 0 0 0,-1-1 0 0 0,1 0 0 0 0,-1 1 0 0 0,-1 3 0 0 0,-1 0 0 0 0,1 0 0 0 0,-1 0 0 0 0,0-1 0 0 0,0 1 0 0 0,-1-1 0 0 0,0 0 0 0 0,0 0 0 0 0,0 0 0 0 0,0 0 0 0 0,-1-1 0 0 0,-1 2 0 0 0,-6 3 65 0 0,0 0-1 0 0,-1-1 1 0 0,-1-1-1 0 0,1 0 1 0 0,-1 0-1 0 0,0-1 1 0 0,-1-1-1 0 0,1-1 1 0 0,-1 0-1 0 0,0 0 1 0 0,10-3-44 0 0</inkml:trace>
  <inkml:trace contextRef="#ctx0" brushRef="#br0" timeOffset="3">1544 1554 31950 0 0,'7'-6'-17'0'0,"-1"0"-1"0"0,2 1 1 0 0,-1 0-1 0 0,1 0 1 0 0,6-3 17 0 0,-7 5-5 0 0,0 0 0 0 0,0 0 0 0 0,0 0 0 0 0,0 1 0 0 0,0-1 0 0 0,1 2 1 0 0,-1-1-1 0 0,1 1 0 0 0,-1 1 0 0 0,1-1 0 0 0,0 1 0 0 0,-1 0 0 0 0,7 2 5 0 0,-11-2 5 0 0,0 1 0 0 0,-1-1-1 0 0,1 1 1 0 0,0 0 0 0 0,-1 0 0 0 0,1 1-1 0 0,-1-1 1 0 0,1 0 0 0 0,-1 1 0 0 0,0-1-1 0 0,0 1 1 0 0,1 0 0 0 0,-1 0 0 0 0,0 0-1 0 0,0 0 1 0 0,-1 0 0 0 0,1 0 0 0 0,0 0-1 0 0,-1 1 1 0 0,0-1 0 0 0,1 1 0 0 0,-1-1-1 0 0,0 1 1 0 0,0-1 0 0 0,0 1 0 0 0,-1 0-1 0 0,1-1 1 0 0,-1 1 0 0 0,1 0 0 0 0,-1 0-1 0 0,0-1 1 0 0,0 4-5 0 0,0 0 18 0 0,-1 1 0 0 0,1-1 0 0 0,-1 1-1 0 0,-1-1 1 0 0,1 0 0 0 0,-1 0 0 0 0,0 0 0 0 0,-1 0 0 0 0,1 0-1 0 0,-1 0 1 0 0,0 0 0 0 0,-1-1 0 0 0,-2 4-18 0 0,-3 1 66 0 0,1 0 1 0 0,-2-1-1 0 0,1 0 1 0 0,-1-1-1 0 0,-10 6-66 0 0,15-10 21 0 0,-1-1 0 0 0,0 1 0 0 0,5-4-18 0 0</inkml:trace>
  <inkml:trace contextRef="#ctx0" brushRef="#br0" timeOffset="4">1643 1557 31909 0 0,'1'0'-6'0'0,"3"0"-20"0"0,0 0 0 0 0,0 0 0 0 0,0 0 0 0 0,1 0 26 0 0,-4 1 5 0 0,0-1-1 0 0,1 0 1 0 0,-1 1-1 0 0,0-1 0 0 0,0 0 1 0 0,1 1-1 0 0,-1 0 1 0 0,0-1-1 0 0,0 1 1 0 0,0 0-1 0 0,1 0 1 0 0,-1-1-1 0 0,0 1 1 0 0,0 0-1 0 0,0 0 1 0 0,0 0-1 0 0,-1 0 1 0 0,1 0-1 0 0,0 1 1 0 0,0-1-1 0 0,-1 0 1 0 0,1 1-5 0 0,0 0 18 0 0,0 1 0 0 0,-1-1 0 0 0,1 0 0 0 0,-1 1 0 0 0,0-1 0 0 0,0 1 1 0 0,0-1-1 0 0,0 1 0 0 0,0-1 0 0 0,0 1 0 0 0,0-1 0 0 0,-1 1-18 0 0,-1 4 40 0 0,0 0-1 0 0,0-1 1 0 0,0 1-1 0 0,-1 0 1 0 0,0-1-1 0 0,-1 0 1 0 0,1 0-1 0 0,-4 4-39 0 0,-3 2 34 0 0,0-1-4 0 0</inkml:trace>
  <inkml:trace contextRef="#ctx0" brushRef="#br0" timeOffset="5">1643 1635 31778 0 0,'1'1'-1'0'0,"0"1"1"0"0,0-1-1 0 0,0 1 1 0 0,0 0-1 0 0,0-1 0 0 0,-1 1 1 0 0,1 0-1 0 0,-1-1 1 0 0,1 1-1 0 0,-1 0 0 0 0,0 0 1 0 0,1-1-1 0 0,-1 1 0 0 0,0 0 1 0 0,0 0-1 0 0,0 0 1 0 0,0-1-1 0 0,-1 3 1 0 0,0 3 4 0 0,-1 1 0 0 0,1-1 0 0 0,-2 0 0 0 0,2-3-2 0 0</inkml:trace>
  <inkml:trace contextRef="#ctx0" brushRef="#br0" timeOffset="6">1573 1798 31973 0 0,'-3'3'13'0'0,"-20"18"-13"0"0</inkml:trace>
  <inkml:trace contextRef="#ctx0" brushRef="#br0" timeOffset="7">1583 1798 31745 0 0,'-1'3'13'0'0,"-7"10"43"0"0,-1 0 1 0 0,0 0-1 0 0,-3 1-56 0 0,-5 7 101 0 0</inkml:trace>
  <inkml:trace contextRef="#ctx0" brushRef="#br0" timeOffset="8">1492 1914 32213 0 0,'-27'27'0'0'0,"24"-24"17"0"0</inkml:trace>
  <inkml:trace contextRef="#ctx0" brushRef="#br0" timeOffset="9">1482 1914 32159 0 0,'-7'14'97'0'0,"-1"1"13"0"0,3-6-49 0 0</inkml:trace>
  <inkml:trace contextRef="#ctx0" brushRef="#br0" timeOffset="10">1443 1980 32586 0 0,'-13'18'0'0'0,"-15"13"34"0"0</inkml:trace>
  <inkml:trace contextRef="#ctx0" brushRef="#br0" timeOffset="11">1379 2055 32649 0 0,'-30'33'37'0'0</inkml:trace>
  <inkml:trace contextRef="#ctx0" brushRef="#br0" timeOffset="12">1348 2089 32687 0 0,'-63'71'80'0'0,"56"-66"-93"0"0,5-5-21 0 0,5-12-71 0 0,11-17-47 0 0,-6 15 100 0 0,1 2-1 0 0,-3 3 16 0 0</inkml:trace>
  <inkml:trace contextRef="#ctx0" brushRef="#br0" timeOffset="13">1402 2018 31874 0 0,'1'0'-4'0'0,"0"0"0"0"0,-1 0 0 0 0,1 0 1 0 0,0 0-1 0 0,0 0 0 0 0,-1 0 0 0 0,1 0 1 0 0,0 0-1 0 0,-1 1 0 0 0,1-1 0 0 0,0 0 1 0 0,-1 1-1 0 0,1-1 0 0 0,0 0 0 0 0,-1 1 0 0 0,1-1 1 0 0,-1 1-1 0 0,1-1 0 0 0,-1 1 0 0 0,1-1 1 0 0,-1 1-1 0 0,1-1 0 0 0,-1 1 4 0 0,1 1 0 0 0,0 0 1 0 0,0 0-1 0 0,-1 0 0 0 0,1 1 1 0 0,-1-1-1 0 0,0 0 1 0 0,1 0-1 0 0,-1 0 0 0 0,0 1 1 0 0,0-1-1 0 0,-1 2 0 0 0,0 4 47 0 0,0-1 1 0 0,-1 1-1 0 0,0 0 0 0 0,-1 0 1 0 0,0-1-1 0 0,0 1 0 0 0,0-1 1 0 0,-1 0-1 0 0,0 0 0 0 0,-4 4-47 0 0,-9 14 135 0 0,-2-2-1 0 0,-4 4-134 0 0,18-22 21 0 0,-3 4-6 0 0,-1 0 1 0 0,0 0 0 0 0,0-1 0 0 0,0 0 0 0 0,-1-1-1 0 0,-1 0 1 0 0,1-1 0 0 0,-1 0 0 0 0,0-1-1 0 0,0 0 1 0 0,-1 0 0 0 0,-1-1-16 0 0,12-4-4 0 0,0 1 0 0 0,0-1-1 0 0,0 0 1 0 0,0 0 0 0 0,0 1 0 0 0,0-1 0 0 0,0 0-1 0 0,0 0 1 0 0,1 0 0 0 0,-1 0 0 0 0,0 0 0 0 0,0 0 0 0 0,0-1-1 0 0,0 1 1 0 0,0 0 0 0 0,0 0 0 0 0,0-1 0 0 0,0 1-1 0 0,1 0 1 0 0,-1-1 0 0 0,-1 0 4 0 0,2 1-10 0 0,-1-1-1 0 0,1 0 1 0 0,-1 1-1 0 0,1-1 1 0 0,0 0-1 0 0,-1 1 1 0 0,1-1 0 0 0,0 0-1 0 0,-1 0 1 0 0,1 1-1 0 0,0-1 1 0 0,0 0 0 0 0,0 0-1 0 0,0 0 1 0 0,0 0-1 0 0,0 1 1 0 0,0-1-1 0 0,0 0 1 0 0,0 0 10 0 0,0-4-47 0 0,1 1 0 0 0,0-1 0 0 0,1 1-1 0 0,-1-1 1 0 0,1 1 0 0 0,0 0 0 0 0,1-3 47 0 0,3-3-39 0 0,1 0 1 0 0,0 1-1 0 0,0-1 0 0 0,1 2 1 0 0,0-1-1 0 0,0 1 0 0 0,1 0 1 0 0,1 1-1 0 0,-1 0 0 0 0,1 0 1 0 0,0 1-1 0 0,5-2 39 0 0,-13 7-5 0 0,0 0 1 0 0,0 0-1 0 0,0 1 1 0 0,0-1-1 0 0,0 0 1 0 0,0 1-1 0 0,0-1 1 0 0,1 1-1 0 0,-1 0 0 0 0,0 0 1 0 0,0 0-1 0 0,1 0 1 0 0,-1 0-1 0 0,0 0 1 0 0,0 0-1 0 0,1 1 1 0 0,-1-1-1 0 0,0 1 0 0 0,0 0 1 0 0,0 0-1 0 0,0 0 1 0 0,1 0 4 0 0,-2 0-2 0 0,1 0 0 0 0,-1 1 0 0 0,0-1 0 0 0,1 1 0 0 0,-1-1 1 0 0,0 1-1 0 0,0-1 0 0 0,0 1 0 0 0,0-1 0 0 0,-1 1 0 0 0,1 0 0 0 0,0 0 0 0 0,-1-1 1 0 0,1 1-1 0 0,-1 0 0 0 0,0 0 0 0 0,1 0 0 0 0,-1-1 0 0 0,0 1 0 0 0,0 0 1 0 0,0 0-1 0 0,0 0 0 0 0,-1 0 0 0 0,1 0 0 0 0,0-1 0 0 0,-1 1 0 0 0,0 0 2 0 0,0 5 44 0 0,-2-1 0 0 0,1 1 0 0 0,-1-1 0 0 0,0 1 0 0 0,-1-1 0 0 0,1 0-1 0 0,-1-1 1 0 0,0 1 0 0 0,-1-1 0 0 0,1 1 0 0 0,-1-1 0 0 0,0-1 0 0 0,-1 1 0 0 0,0 0-44 0 0,-8 6 98 0 0,-1-1 0 0 0,0 0 0 0 0,-1-1 0 0 0,-15 6-98 0 0,14-7 27 0 0,1-2-1 0 0,-2 0 1 0 0,-3 1-27 0 0,13-5 6 0 0,-1-1 0 0 0,1 1 0 0 0,0-2 0 0 0,-1 1 0 0 0,1-1 0 0 0,-1 0 0 0 0,1-1 0 0 0,-1 0-6 0 0,8 1-3 0 0,0 0 0 0 0,0 0 1 0 0,1 0-1 0 0,-1 0 0 0 0,0 0 0 0 0,0 0 1 0 0,1 0-1 0 0,-1-1 0 0 0,0 1 0 0 0,0 0 1 0 0,1 0-1 0 0,-1-1 0 0 0,0 1 0 0 0,1-1 0 0 0,-1 1 1 0 0,0-1-1 0 0,1 1 0 0 0,-1-1 0 0 0,1 1 1 0 0,-1-1-1 0 0,1 1 0 0 0,-1-1 0 0 0,1 0 1 0 0,-1 1-1 0 0,1-1 0 0 0,0 0 0 0 0,-1 1 0 0 0,1-1 1 0 0,0 0 2 0 0,0 0-12 0 0,0-1 0 0 0,0 1 0 0 0,0 0 0 0 0,0-1 0 0 0,1 1 0 0 0,-1-1 0 0 0,0 1 1 0 0,1 0-1 0 0,-1 0 0 0 0,1-1 0 0 0,0 1 0 0 0,-1 0 0 0 0,1 0 0 0 0,0-1 0 0 0,0 1 12 0 0,4-6-55 0 0,1 1 0 0 0,0-1 1 0 0,0 1-1 0 0,0 0 0 0 0,1 0 55 0 0,6-3-33 0 0,-1 0 1 0 0,1 1 0 0 0,1 0 0 0 0,-1 1-1 0 0,7-2 33 0 0,-11 5-16 0 0,0 1 0 0 0,-1 0 0 0 0,1 1 0 0 0,1 0 0 0 0,-1 0-1 0 0,0 1 1 0 0,0 0 0 0 0,1 1 0 0 0,5 0 16 0 0,-14 0 3 0 0,0 0-1 0 0,0 0 1 0 0,0 0 0 0 0,1 0-1 0 0,-1 0 1 0 0,0 0 0 0 0,0 1-1 0 0,0-1 1 0 0,0 0-1 0 0,0 1 1 0 0,0-1 0 0 0,0 1-1 0 0,0-1 1 0 0,0 1 0 0 0,-1-1-1 0 0,1 1 1 0 0,0 0 0 0 0,0-1-1 0 0,0 1 1 0 0,-1 0 0 0 0,1 0-1 0 0,0-1 1 0 0,-1 1 0 0 0,1 1-3 0 0,0-1 8 0 0,-1 0 0 0 0,0 1 1 0 0,0-1-1 0 0,1 0 1 0 0,-1 0-1 0 0,0 1 1 0 0,-1-1-1 0 0,1 0 1 0 0,0 1-1 0 0,0-1 0 0 0,0 0 1 0 0,-1 0-1 0 0,1 1 1 0 0,-1-1-1 0 0,1 0 1 0 0,-1 0-1 0 0,0 1-8 0 0,-2 3 31 0 0,0 0-1 0 0,0 0 1 0 0,-1 0 0 0 0,0 0-1 0 0,0-1 1 0 0,0 0-1 0 0,0 1 1 0 0,-3 0-31 0 0,-6 4 60 0 0,-1 0 0 0 0,-1-2 1 0 0,1 1-1 0 0,-1-2 0 0 0,0 0 0 0 0,-1-1 0 0 0,-1 0-60 0 0,-33 7 20 0 0,-30 3-20 0 0,73-15-103 0 0,6-2 22 0 0,10-6-31 0 0,18-9 11 0 0,-4 7 61 0 0,1 0 0 0 0,1 1 0 0 0,-1 1 0 0 0,1 1 0 0 0,1 2 0 0 0,-1 0 0 0 0,1 2 0 0 0,11 0 40 0 0,-35 3 9 0 0,0 0 0 0 0,0 0 0 0 0,1 0-1 0 0,-1 0 1 0 0,0 0 0 0 0,0 1 0 0 0,0-1 0 0 0,0 1 0 0 0,0-1-1 0 0,0 1 1 0 0,0 0 0 0 0,1 0-9 0 0,-3-1 4 0 0,1 0-1 0 0,-1 1 1 0 0,0-1-1 0 0,0 0 1 0 0,1 0-1 0 0,-1 1 1 0 0,0-1-1 0 0,0 0 1 0 0,1 1 0 0 0,-1-1-1 0 0,0 0 1 0 0,0 1-1 0 0,0-1 1 0 0,1 1-1 0 0,-1-1 1 0 0,0 0-1 0 0,0 1 1 0 0,0-1 0 0 0,0 0-1 0 0,0 1 1 0 0,0-1-1 0 0,0 1 1 0 0,0-1-1 0 0,0 1-3 0 0,0 0 6 0 0,0 0-1 0 0,-1 0 0 0 0,1 0 1 0 0,-1 0-1 0 0,1 1 1 0 0,-1-1-1 0 0,1 0 0 0 0,-1 0 1 0 0,0 0-1 0 0,0 0 1 0 0,1-1-1 0 0,-2 2-5 0 0,-3 3 43 0 0,0 0 0 0 0,0-1 1 0 0,0 0-1 0 0,-1 0 0 0 0,0 0 0 0 0,0-1 0 0 0,0 1 1 0 0,-2-1-44 0 0,-53 21 64 0 0,32-15-5 0 0,7-1-64 0 0,0-1 0 0 0,-1-1-1 0 0,1-1 1 0 0,-1-1 0 0 0,0-1-1 0 0,-21 0 6 0 0,54-13-169 0 0,8 1 115 0 0,0 1 1 0 0,1 0-1 0 0,0 2 1 0 0,1 0-1 0 0,6-1 54 0 0,-12 3-24 0 0,10-2 8 0 0,0 1 0 0 0,8-1 16 0 0,-23 5-5 0 0,1 0 1 0 0,0 1-1 0 0,-1 0 1 0 0,1 0-1 0 0,0 1 1 0 0,-1 0-1 0 0,3 2 5 0 0,-11-3 5 0 0,1 0 0 0 0,-1 0 0 0 0,0 0 0 0 0,0 1 0 0 0,0-1 0 0 0,0 0 0 0 0,1 1 0 0 0,-1-1 0 0 0,0 1 0 0 0,0-1 0 0 0,0 1 0 0 0,0 0 0 0 0,0-1 0 0 0,0 1 0 0 0,0 0 0 0 0,-1 0 0 0 0,1 0 0 0 0,0 0 0 0 0,0 0 0 0 0,0-1 0 0 0,-1 1 0 0 0,1 1 0 0 0,-1-1 0 0 0,1 0 0 0 0,-1 0 0 0 0,1 0 0 0 0,-1 0 0 0 0,0 0 0 0 0,1 1-5 0 0,-1 0 9 0 0,-1 0 0 0 0,1 0 0 0 0,0-1 0 0 0,-1 1 0 0 0,1 0 0 0 0,-1 0 0 0 0,0 0 0 0 0,0-1 0 0 0,0 1 0 0 0,0 0 0 0 0,0-1 0 0 0,0 1 0 0 0,0-1 0 0 0,0 1 0 0 0,0-1 0 0 0,-1 0 0 0 0,1 1 0 0 0,-1-1-9 0 0,-8 7 22 0 0,-1-1 0 0 0,1 0 1 0 0,-1 0-1 0 0,-1-1 0 0 0,1-1 1 0 0,-1 0-1 0 0,0 0 0 0 0,-5 0-22 0 0,16-4 5 0 0,0-1 0 0 0,0 0-1 0 0,0 1 1 0 0,-1-1 0 0 0,1 0-1 0 0,0 0 1 0 0,0 0 0 0 0,0 0-1 0 0,0 0 1 0 0,0 0-1 0 0,0 0 1 0 0,0 0 0 0 0,0 0-1 0 0,-1 0 1 0 0,1 0 0 0 0,0-1-1 0 0,0 1 1 0 0,0-1 0 0 0,0 1-1 0 0,0 0 1 0 0,0-1-5 0 0,0 0 0 0 0,1 0 1 0 0,0 1-1 0 0,-1-1 1 0 0,1 0-1 0 0,0 1 1 0 0,-1-1-1 0 0,1 0 0 0 0,0 0 1 0 0,0 0-1 0 0,0 1 1 0 0,0-1-1 0 0,0 0 1 0 0,0 0-1 0 0,0 0 0 0 0,0 1 1 0 0,0-1-1 0 0,0 0 1 0 0,0 0-1 0 0,1 1 1 0 0,-1-1-1 0 0,0 0 1 0 0,0 0-1 0 0,1 1 0 0 0,-1-1 1 0 0,0 0-1 0 0,1 1 1 0 0,-1-1-1 0 0,1 0 1 0 0,-1 1-1 0 0,1-1 0 0 0,5-8-27 0 0,0 0-1 0 0,1 0 1 0 0,1 0-1 0 0,-1 1 1 0 0,5-3 27 0 0,45-37-164 0 0,-34 29 141 0 0,-2 3 0 0 0,1 0 1 0 0,1 1-1 0 0,0 2 0 0 0,1 0 1 0 0,0 1-1 0 0,19-5 23 0 0,-42 16-3 0 0,0 1 0 0 0,0-1-1 0 0,0 1 1 0 0,0-1 0 0 0,0 1 0 0 0,1 0 0 0 0,-1 0-1 0 0,0-1 1 0 0,0 1 0 0 0,0 0 0 0 0,1 0 0 0 0,-1 0-1 0 0,0 0 1 0 0,0 1 0 0 0,0-1 0 0 0,1 0 0 0 0,-1 0-1 0 0,0 1 1 0 0,0-1 0 0 0,1 1 3 0 0,-2-1-3 0 0,1 1 1 0 0,-1 0-1 0 0,1 0 0 0 0,-1 0 1 0 0,1 0-1 0 0,-1 0 0 0 0,0 0 1 0 0,1 0-1 0 0,-1 0 0 0 0,0 0 1 0 0,0 0-1 0 0,0 0 0 0 0,0 0 1 0 0,0 0-1 0 0,0 0 0 0 0,0 0 1 0 0,0 0-1 0 0,0 0 0 0 0,0 0 1 0 0,0 0-1 0 0,-1 0 0 0 0,1 0 1 0 0,0 0-1 0 0,-1 0 3 0 0,-2 8 16 0 0,0-1 0 0 0,0 1 0 0 0,-1-1 0 0 0,0 0 1 0 0,-1 0-1 0 0,1 0 0 0 0,-2-1 0 0 0,1 1 0 0 0,-4 2-16 0 0,-14 15 225 0 0,-25 20-225 0 0,25-23 38 0 0,19-18 22 0 0,-11 9 33 0 0,14-14-92 0 0,1 1 0 0 0,0 0 0 0 0,0 0 0 0 0,-1 0 0 0 0,1 0 0 0 0,0 0 0 0 0,0-1 0 0 0,-1 1 0 0 0,1 0 0 0 0,0 0 0 0 0,0 0 0 0 0,0-1 0 0 0,-1 1 0 0 0,1 0 0 0 0,0 0-1 0 0,0-1 1 0 0,0 1 0 0 0,0 0 0 0 0,0-1 0 0 0,-1 1 0 0 0,1 0 0 0 0,0 0 0 0 0,0-1 0 0 0,0 1 0 0 0,0 0 0 0 0,0-1 0 0 0,0 1 0 0 0,0 0 0 0 0,0-1 0 0 0,0 1 0 0 0,0 0 0 0 0,0-1-1 0 0,0-9 16 0 0,1 2-50 0 0,0 1 0 0 0,1 0 0 0 0,0 0 0 0 0,0-1 0 0 0,0 1 0 0 0,1 1 0 0 0,0-1 0 0 0,1 0 0 0 0,0 1 0 0 0,0 0 0 0 0,0 0 0 0 0,2-2 34 0 0,0 0-51 0 0,1 0 0 0 0,0 0 0 0 0,1 1 0 0 0,0 0 0 0 0,0 0 0 0 0,1 1 0 0 0,-1 0 0 0 0,5-2 51 0 0,-10 6 1 0 0,1 0 0 0 0,0 1 1 0 0,1-1-1 0 0,-1 1 0 0 0,0 0 0 0 0,0 0 0 0 0,1 0 1 0 0,-1 0-1 0 0,0 1 0 0 0,1-1 0 0 0,-1 1 0 0 0,1 1 1 0 0,-1-1-1 0 0,0 0 0 0 0,2 1-1 0 0,-3 0 2 0 0,-1 0 0 0 0,0-1-1 0 0,0 1 1 0 0,0 0 0 0 0,0 0-1 0 0,-1 0 1 0 0,1 1 0 0 0,0-1 0 0 0,0 0-1 0 0,-1 1 1 0 0,1-1 0 0 0,0 1 0 0 0,-1-1-1 0 0,0 1 1 0 0,1 0 0 0 0,-1-1 0 0 0,0 1-1 0 0,0 0 1 0 0,0 0 0 0 0,0 0 0 0 0,0 0-1 0 0,0 0 1 0 0,-1 0 0 0 0,1 0 0 0 0,-1 1-1 0 0,1-1 1 0 0,-1 0 0 0 0,0 0 0 0 0,0 0-1 0 0,0 0 1 0 0,0 2-2 0 0,0 3 26 0 0,-1 1 0 0 0,0-1 0 0 0,0-1 0 0 0,-1 1 0 0 0,0 0 0 0 0,0 0 0 0 0,-1 0 0 0 0,1-1 0 0 0,-1 0 0 0 0,-1 1 0 0 0,1-1 0 0 0,-1 0 0 0 0,0 0 0 0 0,-1-1 0 0 0,-2 3-26 0 0,4-4 17 0 0,-1 0 0 0 0,1-1 0 0 0,-1 1-1 0 0,-1-1 1 0 0,1 0 0 0 0,0 0 0 0 0,-1 0 0 0 0,1-1 0 0 0,-1 1 0 0 0,0-1-1 0 0,0 0 1 0 0,0 0 0 0 0,0-1 0 0 0,0 0 0 0 0,0 0 0 0 0,0 0 0 0 0,0 0-1 0 0,0-1 1 0 0,-1 0 0 0 0,1 0 0 0 0,-1 0-17 0 0,5 0-10 0 0,-1-1 0 0 0,1 1 0 0 0,0 0 0 0 0,0 0 0 0 0,-1-1 0 0 0,1 1 0 0 0,0-1 0 0 0,0 1 0 0 0,0-1 0 0 0,-1 1 0 0 0,1-1 0 0 0,0 0 0 0 0,0 1 0 0 0,0-1 0 0 0,0 0 0 0 0,0 0 0 0 0,1 0 0 0 0,-1 0 0 0 0,0 0 0 0 0,0 0 0 0 0,0 0 0 0 0,1 0 0 0 0,-1 0 0 0 0,1 0 0 0 0,-1 0 0 0 0,1-1 0 0 0,-1 1 0 0 0,1 0 0 0 0,0 0 0 0 0,-1-1 0 0 0,1 1 0 0 0,0 0 0 0 0,0 0 0 0 0,0-1 0 0 0,0 1 0 0 0,0 0 0 0 0,0 0 0 0 0,0-1 10 0 0,1-2-36 0 0,-1 0 1 0 0,1 1-1 0 0,0-1 0 0 0,0 0 1 0 0,1 1-1 0 0,-1-1 0 0 0,1 1 1 0 0,-1-1-1 0 0,1 1 0 0 0,0 0 1 0 0,1-1-1 0 0,-1 1 36 0 0,6-5-39 0 0,0 0 1 0 0,0 0-1 0 0,0 1 0 0 0,1 1 0 0 0,0-1 1 0 0,0 1-1 0 0,1 1 0 0 0,0 0 1 0 0,0 0-1 0 0,0 1 0 0 0,2-1 39 0 0,-5 3 14 0 0,1 0 0 0 0,0 0 0 0 0,0 0-1 0 0,0 1 1 0 0,-1 0 0 0 0,1 0 0 0 0,0 1 0 0 0,0 0-1 0 0,0 0 1 0 0,0 1 0 0 0,0 0 0 0 0,0 1 0 0 0,0 0 0 0 0,-1 0-1 0 0,8 3-13 0 0,-13-5 18 0 0,0 1-1 0 0,0 0 1 0 0,0 0-1 0 0,0 0 0 0 0,0 1 1 0 0,0-1-1 0 0,0 0 0 0 0,0 1 1 0 0,0-1-1 0 0,-1 1 1 0 0,1 0-1 0 0,0-1 0 0 0,-1 1 1 0 0,0 0-1 0 0,1 0 1 0 0,-1 0-1 0 0,0 0 0 0 0,0 0 1 0 0,0 0-1 0 0,0 1 1 0 0,0-1-1 0 0,-1 0 0 0 0,1 0 1 0 0,-1 1-1 0 0,1-1 1 0 0,-1 0-1 0 0,0 1 0 0 0,0-1 1 0 0,0 0-1 0 0,0 1 0 0 0,0-1 1 0 0,-1 0-1 0 0,1 1 1 0 0,-1-1-1 0 0,1 0 0 0 0,-1 0 1 0 0,0 1-18 0 0,-2 3 29 0 0,0 0 0 0 0,0 0 0 0 0,0 0 0 0 0,-1 0 1 0 0,1-1-1 0 0,-1 0 0 0 0,-1 1 0 0 0,1-1 0 0 0,-1-1 0 0 0,0 1 1 0 0,0-1-1 0 0,-4 3-29 0 0,1-2 5 0 0,0 0 1 0 0,0 0 0 0 0,-1-1 0 0 0,0 0-1 0 0,0-1 1 0 0,0 0 0 0 0,0 0 0 0 0,-1-1-1 0 0,-3 1-5 0 0,10-3-2 0 0,0 0 0 0 0,0 1 0 0 0,0-1 0 0 0,0-1-1 0 0,0 1 1 0 0,0 0 0 0 0,0-1 0 0 0,0 1 0 0 0,0-1-1 0 0,0 0 1 0 0,0 0 0 0 0,0 0 0 0 0,1 0-1 0 0,-1-1 3 0 0,1 1-8 0 0,0-1-1 0 0,0 1 0 0 0,0-1 1 0 0,1 0-1 0 0,-1 0 0 0 0,0 1 1 0 0,1-1-1 0 0,-1 0 0 0 0,1 0 1 0 0,0 0-1 0 0,0-1 0 0 0,0 1 1 0 0,0 0-1 0 0,0 0 0 0 0,0-1 1 0 0,1 1-1 0 0,-1 0 0 0 0,1-1 1 0 0,-1-1 8 0 0,1 1-14 0 0,0 0 0 0 0,0 0 0 0 0,1 0 0 0 0,-1 0 0 0 0,1 0 0 0 0,-1 0 0 0 0,1 0 0 0 0,0 0 0 0 0,0 0 1 0 0,0 1-1 0 0,0-1 0 0 0,1 0 0 0 0,-1 0 0 0 0,1 1 0 0 0,0-1 0 0 0,0 1 0 0 0,0 0 0 0 0,0-1 0 0 0,0 1 0 0 0,0 0 0 0 0,0 0 1 0 0,1 0-1 0 0,-1 1 0 0 0,2-2 14 0 0,5-3-21 0 0,1 0 0 0 0,-1 1 0 0 0,1 0 0 0 0,0 1 0 0 0,1 0 0 0 0,1 0 21 0 0,3-1 1 0 0,1 2 0 0 0,-1-1 0 0 0,1 2 0 0 0,16-1-1 0 0,-23 3 7 0 0,-1 0 0 0 0,1 0 0 0 0,0 1 0 0 0,0 0 0 0 0,-1 0 0 0 0,1 1-1 0 0,-1 0 1 0 0,1 1 0 0 0,6 3-7 0 0,-13-5 14 0 0,1 0 0 0 0,-1 0-1 0 0,0 1 1 0 0,0-1 0 0 0,0 1-1 0 0,0-1 1 0 0,0 1-1 0 0,0 0 1 0 0,0 0 0 0 0,0 0-1 0 0,-1 0 1 0 0,1 0 0 0 0,-1 0-1 0 0,1 1 1 0 0,-1-1 0 0 0,0 0-1 0 0,0 1 1 0 0,0-1 0 0 0,0 1-1 0 0,0 1-13 0 0,-1-2 11 0 0,0 0 0 0 0,1 1 0 0 0,-1-1 0 0 0,-1 0 0 0 0,1 0 0 0 0,0 1 0 0 0,0-1 0 0 0,-1 0 0 0 0,1 0 0 0 0,-1 0 0 0 0,0 0 0 0 0,0 1 0 0 0,0-1 0 0 0,0 0 0 0 0,0 0 1 0 0,0-1-1 0 0,0 1 0 0 0,-1 0 0 0 0,1 0 0 0 0,0-1-6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8.986"/>
    </inkml:context>
    <inkml:brush xml:id="br0">
      <inkml:brushProperty name="width" value="0.1" units="cm"/>
      <inkml:brushProperty name="height" value="0.1" units="cm"/>
      <inkml:brushProperty name="color" value="#CDCDCD"/>
    </inkml:brush>
  </inkml:definitions>
  <inkml:trace contextRef="#ctx0" brushRef="#br0">38 124 15664 0 0,'-2'-2'403'0'0,"0"-1"0"0"0,1 0 0 0 0,-1 1 0 0 0,1-1 0 0 0,0 0 1 0 0,-1 0-1 0 0,1 0 0 0 0,0 0 0 0 0,1-1 0 0 0,-1 1 0 0 0,1 0 0 0 0,-1 0 1 0 0,1 0-1 0 0,0-1 0 0 0,0 1 0 0 0,0 0 0 0 0,1 0 0 0 0,-1 0 1 0 0,1-1-404 0 0,-1 1 465 0 0,1-1 1 0 0,0 1 0 0 0,0 0 0 0 0,0 0 0 0 0,1 0-1 0 0,-1 0 1 0 0,1 0 0 0 0,-1 0 0 0 0,1 0 0 0 0,2-2-466 0 0,-3 4 21 0 0,1-1 1 0 0,-1 1 0 0 0,1 0 0 0 0,-1-1-1 0 0,1 1 1 0 0,-1 0 0 0 0,1 0-1 0 0,0 0 1 0 0,0 0 0 0 0,-1 0-1 0 0,2 0-21 0 0,0 1 3 0 0,-1 0-1 0 0,1-1 1 0 0,-1 1-1 0 0,1 1 1 0 0,0-1-1 0 0,-1 0 0 0 0,1 0 1 0 0,-1 1-1 0 0,1 0 1 0 0,-1-1-1 0 0,1 1 0 0 0,-1 0 1 0 0,1 0-1 0 0,-1 0 1 0 0,0 1-1 0 0,1-1 0 0 0,-1 0 1 0 0,2 2-3 0 0,-1-1 2 0 0,0 0 0 0 0,0 1 0 0 0,-1-1 0 0 0,1 1 0 0 0,0-1-1 0 0,-1 1 1 0 0,1 0 0 0 0,-1 0 0 0 0,0 0 0 0 0,0 0 0 0 0,0 0 0 0 0,1 4-2 0 0,-2 0 31 0 0,0 0 1 0 0,-1 1-1 0 0,0-1 0 0 0,0 0 0 0 0,0 1 1 0 0,-1-1-1 0 0,0 0 0 0 0,-1 0 1 0 0,1 1-1 0 0,-1-1 0 0 0,-1 0-31 0 0,2-3 63 0 0,-1 0 0 0 0,0-1 0 0 0,0 1 0 0 0,0 0 0 0 0,0-1 0 0 0,-1 0 0 0 0,0 0 0 0 0,1 1 0 0 0,-1-1 0 0 0,0-1 0 0 0,0 1 0 0 0,-1 0 0 0 0,1-1 0 0 0,0 0 0 0 0,-1 0 0 0 0,1 0 0 0 0,-1 0 0 0 0,0 0 0 0 0,0-1 0 0 0,-1 1-63 0 0,3-1 34 0 0,0-1 0 0 0,0 1 0 0 0,0-1 0 0 0,-1 1 0 0 0,1-1-1 0 0,0 0 1 0 0,0 0 0 0 0,-1 0 0 0 0,1 0 0 0 0,0-1 0 0 0,0 1 0 0 0,-1 0 0 0 0,1-1 0 0 0,0 0-1 0 0,0 1 1 0 0,0-1 0 0 0,0 0 0 0 0,0 0 0 0 0,0 0 0 0 0,0 0 0 0 0,0-1 0 0 0,0 1 0 0 0,0 0-1 0 0,0-1 1 0 0,1 0 0 0 0,-1 1 0 0 0,1-1 0 0 0,-1 0 0 0 0,1 0 0 0 0,0 1 0 0 0,0-1-1 0 0,-1 0 1 0 0,1 0 0 0 0,1-1 0 0 0,-1 1 0 0 0,0-1-34 0 0,-1-2-4 0 0,1 0 0 0 0,0 0-1 0 0,1 0 1 0 0,-1 0 0 0 0,1 0 0 0 0,0 0-1 0 0,0 0 1 0 0,0 0 0 0 0,1 1-1 0 0,0-1 1 0 0,0 0 0 0 0,0 0 0 0 0,1 0-1 0 0,-1 1 1 0 0,1-1 0 0 0,0 0 0 0 0,1 1-1 0 0,-1 0 1 0 0,1-1 0 0 0,0 1 0 0 0,1-1 4 0 0,0-1 0 0 0,1 0 0 0 0,0 0-1 0 0,0 0 1 0 0,1 1 0 0 0,0 0 0 0 0,0 0 0 0 0,0 1 0 0 0,0 0 0 0 0,0 0 0 0 0,1 0 0 0 0,0 1-1 0 0,0 0 1 0 0,6-2 0 0 0,-9 4-9 0 0,0 0 0 0 0,1 0 0 0 0,-1 1 0 0 0,0 0-1 0 0,1 0 1 0 0,-1 0 0 0 0,0 0 0 0 0,1 1 0 0 0,-1 0-1 0 0,0 0 1 0 0,1 0 0 0 0,-1 0 0 0 0,0 0 0 0 0,0 1-1 0 0,0 0 1 0 0,0 0 0 0 0,0 0 0 0 0,-1 0 0 0 0,1 1-1 0 0,-1 0 1 0 0,1-1 0 0 0,-1 1 0 0 0,0 0 0 0 0,0 1-1 0 0,0-1 1 0 0,-1 0 0 0 0,1 1 0 0 0,-1 0 0 0 0,0-1-1 0 0,0 1 1 0 0,0 0 0 0 0,0 0 0 0 0,0 0-1 0 0,-1 0 1 0 0,0 1 0 0 0,0-1 0 0 0,0 0 0 0 0,-1 1-1 0 0,1-1 1 0 0,-1 0 0 0 0,0 2 9 0 0,-1 12 110 0 0,0-1 0 0 0,-2 1-1 0 0,0-1 1 0 0,-1 0 0 0 0,0 0 0 0 0,-2 0-1 0 0,0 0 1 0 0,-1-1 0 0 0,0 0-110 0 0,3-8 43 0 0,-1 0 1 0 0,0 0-1 0 0,0 0 0 0 0,-1-1 1 0 0,0 1-1 0 0,0-1 0 0 0,-1-1 1 0 0,0 1-1 0 0,0-1 0 0 0,0-1 1 0 0,-1 1-1 0 0,-6 3-43 0 0,13-9 7 0 0,0 1 0 0 0,0-1 1 0 0,0 1-1 0 0,-1-1 0 0 0,1 1 0 0 0,0-1 1 0 0,0 0-1 0 0,0 0 0 0 0,0 0 0 0 0,-1 1 1 0 0,1-1-1 0 0,0 0 0 0 0,0-1 0 0 0,0 1 1 0 0,-1 0-1 0 0,1 0 0 0 0,0 0 0 0 0,0-1 1 0 0,0 1-1 0 0,0 0 0 0 0,0-1 0 0 0,-1 0-7 0 0,0 0 17 0 0,1 0 0 0 0,-1-1 0 0 0,1 1 1 0 0,-1 0-1 0 0,1-1 0 0 0,-1 0 0 0 0,1 1 0 0 0,0-1 0 0 0,0 0 0 0 0,0 1 0 0 0,0-1 0 0 0,0-1-17 0 0,-2-4 36 0 0,1 0 0 0 0,0 0 0 0 0,0 0 0 0 0,0 0 0 0 0,1 0 0 0 0,0 0 0 0 0,1-1-36 0 0,0-5-67 0 0,0 1 1 0 0,1-1-1 0 0,1 0 0 0 0,0 1 1 0 0,0 0-1 0 0,2 0 0 0 0,3-10 67 0 0,-4 13-36 0 0,0 1-1 0 0,1 0 1 0 0,0 0-1 0 0,1 0 0 0 0,-1 1 1 0 0,2 0-1 0 0,-1 0 1 0 0,1 0-1 0 0,0 0 0 0 0,0 1 1 0 0,4-3 36 0 0,-8 7 13 0 0,0 1 1 0 0,1-1 0 0 0,-1 1-1 0 0,1-1 1 0 0,-1 1 0 0 0,1 0-1 0 0,-1 0 1 0 0,1 0 0 0 0,0 0-1 0 0,-1 0 1 0 0,1 1 0 0 0,0-1-1 0 0,0 1 1 0 0,-1 0 0 0 0,1 0-1 0 0,0 0 1 0 0,1 0-14 0 0,-2 0-10 0 0,1 1 0 0 0,-1-1 0 0 0,0 1 1 0 0,0 0-1 0 0,0 0 0 0 0,0 0 0 0 0,0 0 0 0 0,0 0 0 0 0,0 1 0 0 0,0-1 1 0 0,0 0-1 0 0,0 1 0 0 0,-1-1 0 0 0,1 1 0 0 0,0 0 0 0 0,-1 0 0 0 0,0-1 1 0 0,1 1-1 0 0,-1 0 0 0 0,0 0 0 0 0,0 1 10 0 0,3 7 12 0 0,0-1-1 0 0,0 1 1 0 0,-1 0 0 0 0,-1 0 0 0 0,0 0-1 0 0,0 0 1 0 0,-1 0 0 0 0,0 0-1 0 0,-1 1 1 0 0,0-1 0 0 0,-1 0-1 0 0,-1 7-11 0 0,0-3 60 0 0,-1 0-1 0 0,0-1 1 0 0,0 0-1 0 0,-2 0 1 0 0,0 0 0 0 0,0 0-1 0 0,-1 0 1 0 0,-1-1-1 0 0,-1 2-59 0 0,3-8 10 0 0,0 1-1 0 0,0-2 1 0 0,0 1-1 0 0,-1 0 1 0 0,0-1 0 0 0,0 0-1 0 0,0-1 1 0 0,0 1-1 0 0,-1-1 1 0 0,-7 3-10 0 0,11-5 4 0 0,0-1 0 0 0,0 0 1 0 0,-1 0-1 0 0,1 0 0 0 0,0 0 0 0 0,0-1 0 0 0,-1 0 1 0 0,1 1-1 0 0,0-1 0 0 0,-1 0 0 0 0,1 0 0 0 0,-1-1-4 0 0,2 1 1 0 0,-1-1 1 0 0,1 1-1 0 0,0-1 0 0 0,0 0 0 0 0,0 0 1 0 0,0 0-1 0 0,0 0 0 0 0,0 0 0 0 0,0-1 0 0 0,0 1 1 0 0,0 0-1 0 0,0-1 0 0 0,1 1 0 0 0,-1-1 0 0 0,0 0 1 0 0,1 0-1 0 0,0 0 0 0 0,-1-1-1 0 0,0 0-5 0 0,0 0 0 0 0,1-1 0 0 0,0 1 0 0 0,0-1 0 0 0,0 1 1 0 0,0-1-1 0 0,0 0 0 0 0,1 1 0 0 0,0-1 0 0 0,0 0 0 0 0,0 1 0 0 0,0-1 0 0 0,0 0 0 0 0,1 1 0 0 0,-1-1 0 0 0,2-3 5 0 0,1-3-13 0 0,0-1-1 0 0,1 0 0 0 0,0 1 1 0 0,5-10 13 0 0,-2 9 5 0 0,0 0 0 0 0,0 0 0 0 0,1 1 0 0 0,1 0 1 0 0,-1 0-1 0 0,2 1 0 0 0,-1 0 0 0 0,1 0 0 0 0,8-4-5 0 0,-11 8 2 0 0,0 1-1 0 0,0-1 1 0 0,1 1-1 0 0,-1 0 1 0 0,1 1-1 0 0,0 0 1 0 0,0 0-1 0 0,0 1 1 0 0,0 0-1 0 0,1 0 1 0 0,-1 1-1 0 0,1 0 1 0 0,-1 1-1 0 0,0 0 1 0 0,4 0-2 0 0,-7 0-3 0 0,-1 1-1 0 0,0 0 1 0 0,0 0-1 0 0,0 0 1 0 0,0 0-1 0 0,0 1 1 0 0,0 0 0 0 0,0-1-1 0 0,0 2 1 0 0,-1-1-1 0 0,1 0 1 0 0,-1 1-1 0 0,1-1 1 0 0,-1 1 0 0 0,0 0-1 0 0,0 0 1 0 0,0 0-1 0 0,0 1 1 0 0,-1-1-1 0 0,1 0 1 0 0,-1 2 3 0 0,1 0-5 0 0,-1 0 0 0 0,0 0 1 0 0,0 1-1 0 0,-1-1 0 0 0,1 1 0 0 0,-1-1 0 0 0,0 1 1 0 0,-1-1-1 0 0,1 1 0 0 0,-1 0 0 0 0,0-1 0 0 0,-1 1 1 0 0,1-1-1 0 0,-1 1 0 0 0,-1 4 5 0 0,-2 3 15 0 0,0 0 0 0 0,-1 0 0 0 0,0-1-1 0 0,-1 0 1 0 0,0 0 0 0 0,-1-1 0 0 0,-8 11-15 0 0,3-6 21 0 0,0-1 0 0 0,-1-1-1 0 0,-1 0 1 0 0,-1 0 0 0 0,-2 0-21 0 0,8-7 0 0 0,-1 0 0 0 0,0-1 0 0 0,0 0 0 0 0,-1 0 0 0 0,-2 0 0 0 0,9-4 0 0 0,-1 0 0 0 0,1-1 0 0 0,-1 1 0 0 0,1-1 0 0 0,-1 0 0 0 0,1 0 0 0 0,-1-1 0 0 0,1 1 0 0 0,-1-1 0 0 0,0 0 0 0 0,0 0 0 0 0,1-1 0 0 0,-1 0 0 0 0,-2 0 0 0 0,4 0 0 0 0,1 0 0 0 0,-1-1 0 0 0,1 1 0 0 0,0 0 0 0 0,-1-1 0 0 0,1 0 0 0 0,0 1 0 0 0,0-1 0 0 0,0 0 0 0 0,1 0 0 0 0,-1 0 0 0 0,0 0 0 0 0,1-1 0 0 0,-1 1 0 0 0,1 0 0 0 0,0-1 0 0 0,0 1 0 0 0,0-1 0 0 0,0 1 0 0 0,0-1 0 0 0,0 1 0 0 0,1-1 0 0 0,-1 0 0 0 0,1 1 0 0 0,0-1 0 0 0,0 0 0 0 0,-1-8 0 0 0,0 1 0 0 0,2-1 0 0 0,-1 1 0 0 0,1-1 0 0 0,3-9 0 0 0,-1 6 0 0 0,1 1 0 0 0,0 1 0 0 0,1-1 0 0 0,1 1 0 0 0,0-1 0 0 0,0 2 0 0 0,1-1 0 0 0,1 1 0 0 0,0 0 0 0 0,0 0 0 0 0,10-8 0 0 0,-10 11 0 0 0,0 0 0 0 0,1 1 0 0 0,-1 0 0 0 0,2 0 0 0 0,-1 0 0 0 0,1 2 0 0 0,0-1 0 0 0,0 1 0 0 0,0 0 0 0 0,1 1 0 0 0,0 1 0 0 0,0 0 0 0 0,0 0 0 0 0,3 0 0 0 0,-7 3-14 0 0,-1-1 0 0 0,1 1 0 0 0,0 1 0 0 0,-1-1 0 0 0,1 1 0 0 0,-1 0 0 0 0,1 1 0 0 0,-1 0 0 0 0,1 0 0 0 0,-1 0 1 0 0,0 1-1 0 0,0-1 0 0 0,0 1 0 0 0,-1 1 0 0 0,1-1 0 0 0,-1 1 0 0 0,1 0 0 0 0,-1 1 0 0 0,0-1 0 0 0,-1 1 0 0 0,1 0 0 0 0,-1 0 0 0 0,0 0 0 0 0,0 1 0 0 0,-1-1 0 0 0,1 1 0 0 0,-1 0 0 0 0,-1 0 0 0 0,1 0 0 0 0,-1 0 1 0 0,0 1-1 0 0,0-1 0 0 0,-1 1 0 0 0,0-1 0 0 0,0 1 0 0 0,0-1 0 0 0,-1 1 0 0 0,0 0 0 0 0,-1-1 0 0 0,1 1 0 0 0,-2 2 14 0 0,0 3 25 0 0,-1-1 0 0 0,0 1-1 0 0,-1-1 1 0 0,0 0 0 0 0,-1 0 0 0 0,-1 0 0 0 0,0 0-1 0 0,0-1 1 0 0,-1 0 0 0 0,0 0 0 0 0,0-1-1 0 0,-1 0 1 0 0,-1 0 0 0 0,-4 4-25 0 0,6-7 12 0 0,0-1 0 0 0,0 1 0 0 0,-1-1-1 0 0,1 0 1 0 0,-1-1 0 0 0,0 0 0 0 0,0 0 0 0 0,-1-1 0 0 0,1 0-1 0 0,-1 0 1 0 0,0-1 0 0 0,0 0 0 0 0,0 0 0 0 0,0-1 0 0 0,0 0-1 0 0,0-1 1 0 0,0 0 0 0 0,0-1 0 0 0,-5 0-12 0 0,10 0 0 0 0,1 1 0 0 0,0-1 0 0 0,0 0 0 0 0,0 0 0 0 0,0 0 0 0 0,0 0 0 0 0,0-1 0 0 0,0 1 0 0 0,0-1 0 0 0,0 0 0 0 0,1 1 0 0 0,-1-1 0 0 0,1-1 0 0 0,-1 1 0 0 0,1 0 0 0 0,0 0 0 0 0,0-1 0 0 0,0 0 0 0 0,0 1 0 0 0,0-1 0 0 0,0 0 0 0 0,1 0 0 0 0,0 0 0 0 0,-1 0 0 0 0,1 0 0 0 0,0 0 0 0 0,0-3 0 0 0,0 0 0 0 0,0 1 0 0 0,1-1 0 0 0,0 0 0 0 0,0 0 0 0 0,0 1 0 0 0,1-1 0 0 0,0 0 0 0 0,0 0 0 0 0,1 1 0 0 0,-1-1 0 0 0,1 1 0 0 0,0-1 0 0 0,1 1 0 0 0,-1 0 0 0 0,2-3 0 0 0,4-3 0 0 0,0-1 0 0 0,0 2 0 0 0,1-1 0 0 0,1 1 0 0 0,-1 0 0 0 0,2 1 0 0 0,-1 0 0 0 0,1 1 0 0 0,0 0 0 0 0,1 1 0 0 0,3-2 0 0 0,-6 4 0 0 0,0 1 0 0 0,0 0 0 0 0,0 0 0 0 0,1 1 0 0 0,-1 0 0 0 0,1 1 0 0 0,0 0 0 0 0,0 0 0 0 0,0 1 0 0 0,0 0 0 0 0,0 1 0 0 0,0 0 0 0 0,0 1 0 0 0,0 0 0 0 0,7 2 0 0 0,-11-2 0 0 0,-1 1 0 0 0,0 0 0 0 0,0 0 0 0 0,0 0 0 0 0,-1 0 0 0 0,1 1 0 0 0,0 0 0 0 0,-1 0 0 0 0,0 0 0 0 0,0 0 0 0 0,0 1 0 0 0,0 0 0 0 0,0 0 0 0 0,-1 0 0 0 0,1 0 0 0 0,-1 0 0 0 0,0 1 0 0 0,0-1 0 0 0,-1 1 0 0 0,0 0 0 0 0,1 0 0 0 0,-2 0 0 0 0,2 5 0 0 0,-1-3 0 0 0,-1 0 0 0 0,0 0 0 0 0,0 0 0 0 0,0 0 0 0 0,-1 0 0 0 0,-1 0 0 0 0,1 0 0 0 0,-1 0 0 0 0,0 0 0 0 0,0 0 0 0 0,-1 0 0 0 0,0 0 0 0 0,-1-1 0 0 0,1 1 0 0 0,-1-1 0 0 0,0 1 0 0 0,-4 5 0 0 0,-1-1 0 0 0,0 0 0 0 0,-1 0 0 0 0,0 0 0 0 0,-1-1 0 0 0,0-1 0 0 0,0 0 0 0 0,-1 0 0 0 0,0-1 0 0 0,-9 5 0 0 0,10-7 0 0 0,0-1 0 0 0,-1 0 0 0 0,0-1 0 0 0,1 0 0 0 0,-1 0 0 0 0,-1-1 0 0 0,1-1 0 0 0,0 0 0 0 0,-1 0 0 0 0,1-1 0 0 0,-11-1 0 0 0,19 0 0 0 0,0 0 0 0 0,0 0 0 0 0,-1 0 0 0 0,1-1 0 0 0,0 1 0 0 0,0-1 0 0 0,-1 0 0 0 0,1 0 0 0 0,0 0 0 0 0,0 0 0 0 0,0-1 0 0 0,0 1 0 0 0,0-1 0 0 0,1 0 0 0 0,-1 0 0 0 0,0 0 0 0 0,1 0 0 0 0,-1 0 0 0 0,1 0 0 0 0,0-1 0 0 0,0 1 0 0 0,0-1 0 0 0,0 0 0 0 0,0 0 0 0 0,1 1 0 0 0,-1-1 0 0 0,1 0 0 0 0,0 0 0 0 0,-1 0 0 0 0,1-1 0 0 0,1 1 0 0 0,-1 0 0 0 0,0 0 0 0 0,1-1 0 0 0,0 1 0 0 0,0 0 0 0 0,0 0 0 0 0,0-1 0 0 0,0 1 0 0 0,1-1 0 0 0,1-7 0 0 0,0 1 0 0 0,1 0 0 0 0,0-1 0 0 0,1 1 0 0 0,0 0 0 0 0,1 0 0 0 0,0 1 0 0 0,0 0 0 0 0,1-1 0 0 0,0 2 0 0 0,1-1 0 0 0,0 1 0 0 0,0 0 0 0 0,4-3 0 0 0,-2 3 0 0 0,0 0 0 0 0,1 0 0 0 0,0 1 0 0 0,0 0 0 0 0,1 1 0 0 0,0 0 0 0 0,0 0 0 0 0,0 2 0 0 0,0-1 0 0 0,1 1 0 0 0,0 1 0 0 0,7-1 0 0 0,-13 3 0 0 0,0 0 0 0 0,0 1 0 0 0,0 0 0 0 0,0 0 0 0 0,0 0 0 0 0,0 1 0 0 0,0 0 0 0 0,0 0 0 0 0,0 1 0 0 0,-1-1 0 0 0,1 1 0 0 0,0 1 0 0 0,-1-1 0 0 0,1 1 0 0 0,-1 0 0 0 0,0 0 0 0 0,0 0 0 0 0,0 1 0 0 0,-1 0 0 0 0,1 0 0 0 0,-1 0 0 0 0,0 0 0 0 0,0 1 0 0 0,2 1 0 0 0,-3 0 0 0 0,1-1 0 0 0,-1 0 0 0 0,0 1 0 0 0,0 0 0 0 0,0 0 0 0 0,-1 0 0 0 0,0 0 0 0 0,0 0 0 0 0,-1 0 0 0 0,0 1 0 0 0,0-1 0 0 0,0 1 0 0 0,-1-1 0 0 0,0 0 0 0 0,0 1 0 0 0,0-1 0 0 0,-1 1 0 0 0,0-1 0 0 0,0 0 0 0 0,-1 1 0 0 0,0-1 0 0 0,-2 5 0 0 0,-1-1 0 0 0,0 0 0 0 0,-1 1 0 0 0,0-2 0 0 0,-1 1 0 0 0,0-1 0 0 0,-1 0 0 0 0,1 0 0 0 0,-2-1 0 0 0,1 0 0 0 0,-1-1 0 0 0,-9 6 0 0 0,10-7 0 0 0,-1 0 0 0 0,0-1 0 0 0,-1 0 0 0 0,1-1 0 0 0,-1 0 0 0 0,0-1 0 0 0,0 1 0 0 0,0-2 0 0 0,0 0 0 0 0,0 0 0 0 0,-1 0 0 0 0,1-2 0 0 0,-4 1 0 0 0,11-1 0 0 0,0 0 0 0 0,0 0 0 0 0,0-1 0 0 0,0 1 0 0 0,0-1 0 0 0,0 0 0 0 0,0 0 0 0 0,0 0 0 0 0,0 0 0 0 0,0 0 0 0 0,0 0 0 0 0,1-1 0 0 0,-1 0 0 0 0,1 1 0 0 0,-1-1 0 0 0,1 0 0 0 0,-1 0 0 0 0,1 0 0 0 0,0-1 0 0 0,0 1 0 0 0,0-1 0 0 0,-1-2 0 0 0,1 1 0 0 0,0 0 0 0 0,0-1 0 0 0,0 1 0 0 0,1-1 0 0 0,-1 0 0 0 0,1 1 0 0 0,0-1 0 0 0,1 0 0 0 0,-1 0 0 0 0,1 0 0 0 0,0 0 0 0 0,0-1 0 0 0,1-6-4 0 0,1 0 1 0 0,-1 0-1 0 0,2 1 1 0 0,0-1-1 0 0,0 0 1 0 0,1 1-1 0 0,1 0 1 0 0,0 0-1 0 0,0-1 4 0 0,3-2-5 0 0,1 0-1 0 0,0 0 1 0 0,0 1 0 0 0,1 0-1 0 0,1 0 1 0 0,5-4 5 0 0,-10 11-2 0 0,1 0 1 0 0,0 1-1 0 0,0-1 0 0 0,1 1 1 0 0,-1 1-1 0 0,1 0 0 0 0,0 0 1 0 0,0 0-1 0 0,1 1 0 0 0,-1 0 1 0 0,7-1 1 0 0,-11 3-6 0 0,1 0 0 0 0,-1 1 0 0 0,1-1 1 0 0,0 1-1 0 0,-1 0 0 0 0,1 0 0 0 0,0 1 1 0 0,-1-1-1 0 0,1 1 0 0 0,-1 0 0 0 0,1 0 1 0 0,-1 1-1 0 0,1-1 0 0 0,-1 1 0 0 0,0 0 1 0 0,0 0-1 0 0,0 1 0 0 0,0-1 0 0 0,0 1 1 0 0,0 0-1 0 0,-1 0 0 0 0,0 0 0 0 0,1 1 6 0 0,1 1-62 0 0,-1 0-1 0 0,1 1 1 0 0,-1-1-1 0 0,0 1 0 0 0,-1 0 1 0 0,0 0-1 0 0,0 0 1 0 0,0 0-1 0 0,0 1 1 0 0,-1-1-1 0 0,0 1 0 0 0,-1 0 1 0 0,0 0-1 0 0,0 0 63 0 0,0-3 35 0 0,-1 1 0 0 0,0-1 0 0 0,0 0 0 0 0,0 1 0 0 0,-1-1 0 0 0,0 0 0 0 0,0 1 0 0 0,0-1 1 0 0,0 0-1 0 0,-1 0 0 0 0,1 0 0 0 0,-1 0 0 0 0,0 0 0 0 0,0 0 0 0 0,0-1 0 0 0,-1 1 0 0 0,0-1 0 0 0,1 1 0 0 0,-1-1 0 0 0,0 0 0 0 0,-1 0 0 0 0,-2 2-35 0 0,2-2-22 0 0,-1 1 0 0 0,0-2 0 0 0,0 1 0 0 0,0 0 0 0 0,0-1 0 0 0,0 0 0 0 0,0 0 0 0 0,-1 0-1 0 0,1-1 1 0 0,-1 0 0 0 0,1 0 0 0 0,-1 0 0 0 0,0-1 0 0 0,1 0 0 0 0,-1 0 0 0 0,1 0 0 0 0,-2-1 22 0 0,3 1 26 0 0,1-1 1 0 0,-1 0-1 0 0,1 0 0 0 0,-1 0 1 0 0,1 0-1 0 0,-1-1 0 0 0,1 1 1 0 0,0-1-1 0 0,-1 0 0 0 0,1 0 1 0 0,0 0-1 0 0,0 0 0 0 0,1-1 0 0 0,-1 1 1 0 0,0-1-1 0 0,1 0 0 0 0,0 1 1 0 0,-1-1-1 0 0,1 0 0 0 0,0-1 1 0 0,0 1-1 0 0,1 0 0 0 0,-1 0 1 0 0,1-1-1 0 0,0 1 0 0 0,-1-2-26 0 0,0-4-31 0 0,1 1 0 0 0,0 0 0 0 0,0 0 0 0 0,1-1 0 0 0,0 1 0 0 0,0 0 0 0 0,1-1 0 0 0,0 1 0 0 0,1 0 0 0 0,-1 0 0 0 0,1 0 0 0 0,1 0 0 0 0,0 0 0 0 0,0 0 0 0 0,1 0 0 0 0,-1 1 0 0 0,2 0 0 0 0,-1 0 0 0 0,1 0 0 0 0,0 0 0 0 0,0 1 0 0 0,1 0 0 0 0,0 0 0 0 0,0 0 0 0 0,1 1 0 0 0,-1 0 0 0 0,1 0 0 0 0,0 1 0 0 0,0-1 0 0 0,4 0 31 0 0,-9 4 8 0 0,0 0 1 0 0,0 0-1 0 0,1 1 1 0 0,-1-1-1 0 0,0 0 1 0 0,0 1-1 0 0,0 0 1 0 0,0-1-1 0 0,0 1 0 0 0,1 0 1 0 0,-1 0-1 0 0,0 1 1 0 0,0-1-1 0 0,0 0 1 0 0,1 1-1 0 0,-1-1 1 0 0,0 1-1 0 0,0-1 1 0 0,0 1-1 0 0,1 1-8 0 0,-1-1 25 0 0,1 1 0 0 0,-1 0-1 0 0,1 0 1 0 0,-1 0 0 0 0,0 0-1 0 0,0 1 1 0 0,0-1 0 0 0,0 0 0 0 0,0 1-1 0 0,0 0 1 0 0,-1-1 0 0 0,1 1-1 0 0,0 1-24 0 0,0 2 38 0 0,1 1-1 0 0,-1 0 1 0 0,0-1 0 0 0,0 1-1 0 0,-1 0 1 0 0,0 0-1 0 0,0 0 1 0 0,-1 0-1 0 0,0 0 1 0 0,0 0-1 0 0,-1-1 1 0 0,0 7-38 0 0,-1-5 0 0 0,-1-1 0 0 0,1 1 0 0 0,-1-1 0 0 0,0 0 0 0 0,0 0 0 0 0,-1 0 0 0 0,0 0 0 0 0,-1-1 0 0 0,0 2 0 0 0,3-6 0 0 0,1 0 0 0 0,-1-1 0 0 0,0 1 0 0 0,1 0 0 0 0,-1 0 0 0 0,0-1 0 0 0,0 1 0 0 0,0-1 0 0 0,-1 0 0 0 0,1 1 0 0 0,0-1 0 0 0,0 0 0 0 0,-1 0 0 0 0,1 0 0 0 0,-1-1 0 0 0,1 1 0 0 0,0-1 0 0 0,-1 1 0 0 0,1-1 0 0 0,-1 0 0 0 0,1 0 0 0 0,-1 0 0 0 0,0 0 0 0 0,1 0 0 0 0,-1-1 0 0 0,1 1 0 0 0,0-1 0 0 0,-1 0 0 0 0,1 1 0 0 0,-2-2 0 0 0,1 1-71 0 0,0-1 0 0 0,0 0-1 0 0,0 0 1 0 0,0 0 0 0 0,1 0 0 0 0,-1-1-1 0 0,0 1 1 0 0,1-1 0 0 0,0 0 0 0 0,-1 0-1 0 0,1 0 1 0 0,0 0 0 0 0,1 0 0 0 0,-1 0-1 0 0,0 0 1 0 0,1 0 0 0 0,0-1 0 0 0,0 1-1 0 0,0-2 72 0 0,0 3-86 0 0,0 0 0 0 0,1-1 0 0 0,-1 1-1 0 0,1-1 1 0 0,0 1 0 0 0,-1-1-1 0 0,1 1 1 0 0,1-1 0 0 0,-1 1 0 0 0,0 0-1 0 0,1-1 1 0 0,-1 1 0 0 0,1-1 0 0 0,-1 1-1 0 0,1 0 1 0 0,0 0 0 0 0,0-1-1 0 0,0 1 1 0 0,0 0 0 0 0,1 0 0 0 0,-1 0-1 0 0,1 0 1 0 0,-1 0 0 0 0,1 0 0 0 0,0 1-1 0 0,-1-1 1 0 0,1 0 0 0 0,0 1 86 0 0,5-4-2233 0 0,0-1-93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8.987"/>
    </inkml:context>
    <inkml:brush xml:id="br0">
      <inkml:brushProperty name="width" value="0.1" units="cm"/>
      <inkml:brushProperty name="height" value="0.1" units="cm"/>
      <inkml:brushProperty name="color" value="#CDCDCD"/>
    </inkml:brush>
  </inkml:definitions>
  <inkml:trace contextRef="#ctx0" brushRef="#br0">204 720 15344 0 0,'-5'-12'559'0'0,"1"0"0"0"0,1 0 0 0 0,0-1 0 0 0,1 1-1 0 0,0 0 1 0 0,1-1 0 0 0,0 0 0 0 0,1 1 0 0 0,1-12-559 0 0,0 17 169 0 0,0 1 1 0 0,0-1-1 0 0,1 1 0 0 0,-1 0 0 0 0,2-1 0 0 0,-1 1 0 0 0,1 0 0 0 0,0 1 0 0 0,0-1 0 0 0,0 0 0 0 0,1 1 0 0 0,0 0 0 0 0,0 0 0 0 0,0 0 0 0 0,1 0 0 0 0,-1 1 0 0 0,1-1 0 0 0,0 1 0 0 0,5-2-169 0 0,-5 3 50 0 0,-1 0 0 0 0,1 1 0 0 0,0 0 0 0 0,0 0 0 0 0,0 0 0 0 0,0 0 0 0 0,0 1-1 0 0,0 0 1 0 0,0 0 0 0 0,0 1 0 0 0,0-1 0 0 0,1 1 0 0 0,-1 0 0 0 0,0 0 0 0 0,0 1 0 0 0,1 0 0 0 0,-1 0 0 0 0,0 0 0 0 0,0 0 0 0 0,0 1 0 0 0,0 0-50 0 0,-1 0 35 0 0,0-1 1 0 0,-1 1-1 0 0,1 0 1 0 0,-1 1-1 0 0,1-1 1 0 0,-1 1 0 0 0,0-1-1 0 0,0 1 1 0 0,0 0-1 0 0,-1 0 1 0 0,1 0-1 0 0,-1 1 1 0 0,1-1-1 0 0,-1 1 1 0 0,0-1 0 0 0,0 1-1 0 0,-1 0 1 0 0,1-1-1 0 0,-1 1 1 0 0,1 0-1 0 0,-1 0 1 0 0,-1 0 0 0 0,1 0-1 0 0,-1 0 1 0 0,1 0-1 0 0,-1 4-35 0 0,-1-3 65 0 0,1 0 0 0 0,-1 0 0 0 0,0-1 0 0 0,0 1-1 0 0,-1 0 1 0 0,1-1 0 0 0,-1 1 0 0 0,0-1 0 0 0,-1 1 0 0 0,1-1-1 0 0,-1 0 1 0 0,1 0 0 0 0,-1 0 0 0 0,-1 0 0 0 0,1-1 0 0 0,0 1 0 0 0,-3 1-65 0 0,-1 1 158 0 0,-1 0 0 0 0,1 0 0 0 0,-1-1 0 0 0,0 0 0 0 0,0-1 0 0 0,0 1 0 0 0,-1-2 0 0 0,-7 3-158 0 0,9-4 67 0 0,1 0 0 0 0,-1 0 1 0 0,1-1-1 0 0,-1 0 0 0 0,0-1 0 0 0,0 0 1 0 0,0 0-1 0 0,1 0 0 0 0,-1-1 0 0 0,0 1 1 0 0,0-2-1 0 0,1 1 0 0 0,-1-1 0 0 0,-2-1-67 0 0,4 1 44 0 0,0 0-1 0 0,1-1 0 0 0,-1 1 1 0 0,1-1-1 0 0,-1 0 0 0 0,1-1 1 0 0,0 1-1 0 0,0-1 0 0 0,0 1 1 0 0,1-1-1 0 0,-1 0 0 0 0,1-1 1 0 0,0 1-1 0 0,0-1 0 0 0,0 1 0 0 0,1-1 1 0 0,-1 0-1 0 0,0-3-43 0 0,1 3 0 0 0,1-1 0 0 0,-1 0 0 0 0,1 0 0 0 0,0 0 0 0 0,0 0 0 0 0,1 0 0 0 0,-1 0 0 0 0,1 0 0 0 0,1 0 0 0 0,-1 0 0 0 0,1 0 0 0 0,0 0 0 0 0,1 0 0 0 0,-1 1 0 0 0,1-1 0 0 0,0 0 0 0 0,0 1 0 0 0,1-1 0 0 0,3-4 0 0 0,-2 3 0 0 0,1 0 0 0 0,0 0 0 0 0,1 1 0 0 0,-1 0 0 0 0,1-1 0 0 0,1 2 0 0 0,-1-1 0 0 0,1 1 0 0 0,0 0 0 0 0,0 0 0 0 0,1 1 0 0 0,-1 0 0 0 0,8-2 0 0 0,-10 4 0 0 0,0 0 0 0 0,1 0 0 0 0,-1 1 0 0 0,0 0 0 0 0,1 0 0 0 0,-1 0 0 0 0,1 1 0 0 0,-1 0 0 0 0,1 0 0 0 0,-1 0 0 0 0,1 1 0 0 0,-1-1 0 0 0,1 1 0 0 0,-1 1 0 0 0,1-1 0 0 0,3 3 0 0 0,-5-3 0 0 0,0 1 0 0 0,0 0 0 0 0,-1 0 0 0 0,1 1 0 0 0,-1-1 0 0 0,1 1 0 0 0,-1 0 0 0 0,0 0 0 0 0,0 0 0 0 0,0 0 0 0 0,-1 1 0 0 0,1-1 0 0 0,-1 1 0 0 0,1-1 0 0 0,-1 1 0 0 0,0 0 0 0 0,-1 0 0 0 0,1 0 0 0 0,-1 0 0 0 0,0 0 0 0 0,1 4 0 0 0,-1-1 43 0 0,0 1 0 0 0,-1-1 0 0 0,1 1 0 0 0,-2 0-1 0 0,1-1 1 0 0,-1 1 0 0 0,0-1 0 0 0,-1 1 0 0 0,0-1 0 0 0,0 0 0 0 0,0 1-1 0 0,-1-1 1 0 0,0 0 0 0 0,-3 4-43 0 0,1-2 86 0 0,-1 0-1 0 0,0 0 1 0 0,0-1-1 0 0,-1 1 1 0 0,0-2 0 0 0,0 1-1 0 0,-1-1 1 0 0,1 0-1 0 0,-2 0 1 0 0,-2 1-86 0 0,4-3 36 0 0,0-1 0 0 0,-1 0 0 0 0,0 0 0 0 0,1-1 0 0 0,-1 0 0 0 0,-1 0 0 0 0,1-1 0 0 0,0 0 0 0 0,0 0 0 0 0,-1-1 0 0 0,1 0 0 0 0,-3-1-36 0 0,6 0 7 0 0,1 0 1 0 0,-1 0-1 0 0,1-1 0 0 0,-1 0 1 0 0,1 0-1 0 0,0 0 0 0 0,-1 0 1 0 0,1-1-1 0 0,0 0 0 0 0,0 0 1 0 0,0 0-1 0 0,0 0 0 0 0,0-1 1 0 0,1 1-1 0 0,-1-1 0 0 0,1 0 1 0 0,-1 0-1 0 0,1 0 0 0 0,0-1 1 0 0,0 1-1 0 0,1-1 0 0 0,-1 1 1 0 0,1-1-1 0 0,-1 0-7 0 0,0-3 0 0 0,0 0 0 0 0,1 0 0 0 0,-1 0 0 0 0,1 0 0 0 0,0 0 0 0 0,1-1 0 0 0,0 1 0 0 0,0 0 0 0 0,1-1 0 0 0,0 1 0 0 0,0-1 0 0 0,0 1 0 0 0,1-1 0 0 0,0 1 0 0 0,1 0 0 0 0,0-1 0 0 0,0 1 0 0 0,0 0 0 0 0,1 0 0 0 0,2-3 0 0 0,-3 5 0 0 0,0 1 0 0 0,1-1 0 0 0,0 0 0 0 0,0 1 0 0 0,0-1 0 0 0,0 1 0 0 0,1 0 0 0 0,-1 0 0 0 0,1 0 0 0 0,1 1 0 0 0,-1-1 0 0 0,0 1 0 0 0,1 0 0 0 0,-1 0 0 0 0,1 0 0 0 0,0 1 0 0 0,0 0 0 0 0,0 0 0 0 0,0 0 0 0 0,0 1 0 0 0,1-1 0 0 0,-1 1 0 0 0,0 0 0 0 0,1 1 0 0 0,-1-1 0 0 0,1 1 0 0 0,-1 0 0 0 0,2 1 0 0 0,-3 0 0 0 0,0-1 0 0 0,1 1 0 0 0,-1 1 0 0 0,0-1 0 0 0,0 1 0 0 0,0-1 0 0 0,0 1 0 0 0,0 0 0 0 0,0 1 0 0 0,-1-1 0 0 0,1 0 0 0 0,-1 1 0 0 0,0 0 0 0 0,1 0 0 0 0,-1 0 0 0 0,-1 0 0 0 0,1 1 0 0 0,0-1 0 0 0,-1 1 0 0 0,0 0 0 0 0,1-1 0 0 0,-1 1 0 0 0,-1 0 0 0 0,1 0 0 0 0,0 2 0 0 0,0 1 0 0 0,1 1 0 0 0,-2 0 0 0 0,1 0 0 0 0,-1 0 0 0 0,0 0 0 0 0,0 0 0 0 0,-1 0 0 0 0,0 0 0 0 0,-1 0 0 0 0,0 0 0 0 0,0 0 0 0 0,0 0 0 0 0,-2 2 0 0 0,0-1 0 0 0,-1 1 0 0 0,0-1 0 0 0,-1 0 0 0 0,1-1 0 0 0,-2 1 0 0 0,1-1 0 0 0,-1 0 0 0 0,-1 0 0 0 0,1-1 0 0 0,-1 0 0 0 0,-1 0 0 0 0,1-1 0 0 0,-5 3 0 0 0,6-4 0 0 0,0-1 0 0 0,0 0 0 0 0,-1 0 0 0 0,1-1 0 0 0,-1 0 0 0 0,0 0 0 0 0,0-1 0 0 0,0 0 0 0 0,0 0 0 0 0,0 0 0 0 0,0-1 0 0 0,0 0 0 0 0,-1-1 0 0 0,1 1 0 0 0,0-2 0 0 0,-1 1 0 0 0,1-1 0 0 0,-5 0 0 0 0,8 0 0 0 0,0 0 0 0 0,0-1 0 0 0,0 1 0 0 0,1-1 0 0 0,-1 0 0 0 0,0 0 0 0 0,1 0 0 0 0,-1 0 0 0 0,1 0 0 0 0,0-1 0 0 0,0 1 0 0 0,0-1 0 0 0,0 0 0 0 0,0 0 0 0 0,1 0 0 0 0,-1-1 0 0 0,0-1 0 0 0,0 0 0 0 0,0 0 0 0 0,1-1 0 0 0,-1 1 0 0 0,1-1 0 0 0,1 1 0 0 0,-1-1 0 0 0,1 0 0 0 0,0 1 0 0 0,0-6 0 0 0,0 1 0 0 0,1 0 0 0 0,0 0 0 0 0,1 0 0 0 0,0 0 0 0 0,0 0 0 0 0,1 0 0 0 0,1 0 0 0 0,-1 1 0 0 0,2-1 0 0 0,-1 1 0 0 0,1-1 0 0 0,6-7 0 0 0,-4 6 0 0 0,1 1 0 0 0,1 0 0 0 0,0 1 0 0 0,0-1 0 0 0,1 2 0 0 0,0-1 0 0 0,1 1 0 0 0,0 1 0 0 0,0 0 0 0 0,1 0 0 0 0,7-3 0 0 0,-12 7 0 0 0,-1 0 0 0 0,1 1 0 0 0,-1 0 0 0 0,1 1 0 0 0,0-1 0 0 0,0 1 0 0 0,0 0 0 0 0,-1 0 0 0 0,1 1 0 0 0,0 0 0 0 0,0 0 0 0 0,0 0 0 0 0,0 1 0 0 0,0 0 0 0 0,0 0 0 0 0,0 0 0 0 0,-1 1 0 0 0,1 0 0 0 0,0 0 0 0 0,-1 0 0 0 0,0 1 0 0 0,1 0 0 0 0,-1 0 0 0 0,0 0 0 0 0,2 2 0 0 0,-4-2 0 0 0,0 0 0 0 0,0 0 0 0 0,0 0 0 0 0,0 0 0 0 0,0 0 0 0 0,0 1 0 0 0,-1-1 0 0 0,0 1 0 0 0,0 0 0 0 0,0 0 0 0 0,0-1 0 0 0,0 2 0 0 0,-1-1 0 0 0,0 1 0 0 0,1 1 0 0 0,-1 1 0 0 0,0-1 0 0 0,-1 1 0 0 0,1-1 0 0 0,-1 1 0 0 0,-1-1 0 0 0,1 1 0 0 0,-1-1 0 0 0,0 2 0 0 0,-2 2 0 0 0,1 0 0 0 0,-1 0 0 0 0,-1-1 0 0 0,0 1 0 0 0,0-1 0 0 0,-1 0 0 0 0,0 0 0 0 0,-1 0 0 0 0,1-1 0 0 0,-2 1 0 0 0,1-2 0 0 0,-2 1 0 0 0,0 1 6 0 0,-2-1 0 0 0,1 0 0 0 0,-1-1 0 0 0,-1 0 1 0 0,1-1-1 0 0,-1 0 0 0 0,0-1 0 0 0,-1 0 0 0 0,1 0 0 0 0,-9 1-6 0 0,15-5 5 0 0,-1 1 1 0 0,1-2-1 0 0,-1 1 0 0 0,0-1 1 0 0,1 1-1 0 0,-1-2 0 0 0,0 1 0 0 0,1-1 1 0 0,-1 1-1 0 0,1-1 0 0 0,-1-1-5 0 0,1 1 4 0 0,1-1 0 0 0,0 0 0 0 0,0 0 0 0 0,0 0 1 0 0,0 0-1 0 0,0-1 0 0 0,1 1 0 0 0,-1-1 0 0 0,1 0 0 0 0,0 0 0 0 0,0 0 0 0 0,0-1 0 0 0,0 1 0 0 0,0-1 0 0 0,0 0-4 0 0,-1-2 13 0 0,1 0 1 0 0,-1 0-1 0 0,1 0 0 0 0,0 0 1 0 0,1-1-1 0 0,0 1 0 0 0,0-1 1 0 0,0 0-1 0 0,1 0 0 0 0,0 0 0 0 0,0 0 1 0 0,0 0-1 0 0,1 0 0 0 0,0 1 1 0 0,1-1-1 0 0,0-1-13 0 0,0-1 0 0 0,1 0 0 0 0,0 1-1 0 0,1-1 1 0 0,0 1 0 0 0,1 0 0 0 0,-1 0-1 0 0,2 0 1 0 0,-1 0 0 0 0,1 1 0 0 0,0-1 0 0 0,6-5 0 0 0,-3 4-12 0 0,0 1 1 0 0,0 0 0 0 0,1 0 0 0 0,0 1 0 0 0,1 0-1 0 0,-1 1 1 0 0,2 0 0 0 0,-1 0 0 0 0,3 0 11 0 0,-4 2-8 0 0,0 1 1 0 0,-1 0 0 0 0,1 0-1 0 0,0 1 1 0 0,0 0-1 0 0,1 1 1 0 0,-1 0-1 0 0,0 0 1 0 0,0 1-1 0 0,1 0 1 0 0,4 2 7 0 0,-1-1-4 0 0,-1 2-1 0 0,0 0 1 0 0,0 0 0 0 0,-1 1-1 0 0,1 0 1 0 0,-1 1-1 0 0,0 0 1 0 0,0 1 0 0 0,0 0-1 0 0,4 4 5 0 0,-9-5-2 0 0,0 0 0 0 0,0 1-1 0 0,0 0 1 0 0,0 0 0 0 0,-1 0 0 0 0,0 0-1 0 0,-1 1 1 0 0,1 0 0 0 0,-1 0 0 0 0,0 0-1 0 0,-1 0 1 0 0,0 1 0 0 0,-2-6 1 0 0</inkml:trace>
  <inkml:trace contextRef="#ctx0" brushRef="#br0" timeOffset="1">466 624 31938 0 0,'0'4'6'0'0,"-2"7"9"0"0,1 0 0 0 0,-2-1 0 0 0,0 1 0 0 0,0-1 0 0 0,-2 4-15 0 0,2-7 10 0 0,0 0 0 0 0,-1-1 0 0 0,0 1 0 0 0,0-1 0 0 0,0 0 0 0 0,-1 0 0 0 0,1-1 0 0 0,-1 1 0 0 0,-1-1 0 0 0,1 0 0 0 0,-1-1 0 0 0,0 1 0 0 0,0-1 0 0 0,0 0 0 0 0,-1 0 0 0 0,1-1 0 0 0,-1 0 0 0 0,-4 1-10 0 0,7-2 9 0 0,1-1 0 0 0,-1 0 0 0 0,0-1 0 0 0,0 1 0 0 0,0 0 0 0 0,0-1 0 0 0,0 0 0 0 0,0 0 1 0 0,0 0-1 0 0,0-1 0 0 0,0 1 0 0 0,0-1 0 0 0,1 0 0 0 0,-1 0 0 0 0,0-1 0 0 0,0 1 0 0 0,1-1 0 0 0,-1 1 0 0 0,1-1 0 0 0,-1 0 0 0 0,1 0 0 0 0,0-1 0 0 0,-3-1-9 0 0,3 1 9 0 0,0-1 1 0 0,0 1-1 0 0,0-1 0 0 0,0 1 0 0 0,1-1 0 0 0,-1 0 0 0 0,1 0 0 0 0,0 0 0 0 0,0 0 1 0 0,1-1-1 0 0,-1 1 0 0 0,1 0 0 0 0,0-1 0 0 0,0 1 0 0 0,0-1 0 0 0,1 1 0 0 0,-1-1 0 0 0,1 1 1 0 0,0-1-1 0 0,1-2-9 0 0,0 0-8 0 0,0 0 0 0 0,1-1 0 0 0,0 1 0 0 0,0 0 0 0 0,0 0 0 0 0,1 0 0 0 0,0 1 0 0 0,0-1 1 0 0,1 1-1 0 0,0 0 0 0 0,0-1 0 0 0,3-2 8 0 0,0 1-8 0 0,0 1 1 0 0,0 0-1 0 0,1 1 1 0 0,-1 0-1 0 0,2 0 1 0 0,-1 0-1 0 0,0 1 1 0 0,1 0-1 0 0,2 0 8 0 0,-1 1-12 0 0,0-1 0 0 0,0 2-1 0 0,0-1 1 0 0,1 2 0 0 0,0-1-1 0 0,-1 2 1 0 0,1-1 0 0 0,0 1-1 0 0,0 1 1 0 0,-3 0 3 0 0</inkml:trace>
  <inkml:trace contextRef="#ctx0" brushRef="#br0" timeOffset="2">628 624 32189 0 0,'1'1'0'0'0,"1"6"-2"0"0,1 2 2 0 0,-2-3 20 0 0,1 0-1 0 0,-1 0 1 0 0,0 0-1 0 0,0 0 1 0 0,-1 0-1 0 0,0 0 1 0 0,0 0-1 0 0,0 0 1 0 0,-1 0-1 0 0,0 0 1 0 0,0 0-1 0 0,0 0 1 0 0,-1 0-1 0 0,0-1 1 0 0,0 1-1 0 0,0 0 1 0 0,-1-1-1 0 0,0 0 1 0 0,0 1-1 0 0,0-1 1 0 0,-1 0-1 0 0,1-1 0 0 0,-1 1 1 0 0,-4 3-20 0 0,2-3 12 0 0,0-2 0 0 0,0 1 0 0 0,0 0 0 0 0,0-1 0 0 0,0 0 0 0 0,-1-1-1 0 0,1 1 1 0 0,-6 0-12 0 0,-13 4-3 0 0,-17 1 3 0 0,26-5 3 0 0,-1-2-1 0 0,1 1 1 0 0,-1-2-1 0 0,0 0 1 0 0,-12-3-3 0 0,20 2 1 0 0,-1 0-1 0 0,1-1 1 0 0,-1-1 0 0 0,1 1 0 0 0,0-2-1 0 0,0 1 1 0 0,1-1 0 0 0,-1-1-1 0 0,1 1 1 0 0,-6-5-1 0 0,13 8 0 0 0,-1 0 0 0 0,1-1 0 0 0,-1 1 0 0 0,1 0 0 0 0,0-1 0 0 0,0 1 0 0 0,-1-1 0 0 0,1 1 0 0 0,0-1 0 0 0,0 0 0 0 0,1 1 0 0 0,-1-1 0 0 0,0 0 0 0 0,0 0 0 0 0,1 0 0 0 0,-1 1 0 0 0,1-1 0 0 0,0 0 0 0 0,-1-1 0 0 0,1-1 0 0 0,0 1 0 0 0,1-1 0 0 0,-1 1 0 0 0,1-1 0 0 0,-1 1 0 0 0,1 0 0 0 0,0-1 0 0 0,1 1 0 0 0,-1 0 0 0 0,1-3 0 0 0,3-2 0 0 0,0 0 0 0 0,0 1 0 0 0,0-1 0 0 0,1 1 0 0 0,0 0 0 0 0,0 0 0 0 0,1 1 0 0 0,0 0 0 0 0,2-2 0 0 0,1 1 0 0 0,1 1 0 0 0,0 0 0 0 0,0 0 0 0 0,0 1 0 0 0,0 1 0 0 0,1 0 0 0 0,0 0 0 0 0,-1 1 0 0 0,1 0 0 0 0,1 1 0 0 0,4 0 0 0 0,-9 1 0 0 0,-1 1 0 0 0</inkml:trace>
  <inkml:trace contextRef="#ctx0" brushRef="#br0" timeOffset="3">572 624 32767 0 0,'7'4'0'0'0,"1"1"0"0"0,4 4 0 0 0,-9-6 0 0 0,0 0 0 0 0,0 0 0 0 0,0 0 0 0 0,-1 1 0 0 0,1-1 0 0 0,-1 1 0 0 0,1 0 0 0 0,-1-1 0 0 0,-1 1 0 0 0,1 0 0 0 0,0 0 0 0 0,-1 0 0 0 0,0 0 0 0 0,0 1 0 0 0,0-1 0 0 0,0 0 0 0 0,-1 0 0 0 0,0 1 0 0 0,0-1 0 0 0,0 0 0 0 0,0 4 0 0 0,-2-1 0 0 0,1 0 0 0 0,-1 0 0 0 0,0-1 0 0 0,0 1 0 0 0,-1-1 0 0 0,0 0 0 0 0,0 1 0 0 0,-1-1 0 0 0,1 0 0 0 0,-1-1 0 0 0,-1 1 0 0 0,1-1 0 0 0,-1 1 0 0 0,-6 5 0 0 0,0 0 0 0 0,-1-1 0 0 0,0 0 0 0 0,-1-1 0 0 0,0-1 0 0 0,0 0 0 0 0,-9 4 0 0 0,14-8 0 0 0,-1-1 0 0 0,0 1 0 0 0,0-1 0 0 0,0-1 0 0 0,-1 1 0 0 0,1-2 0 0 0,0 1 0 0 0,-1-1 0 0 0,1-1 0 0 0,-1 0 0 0 0,1 0 0 0 0,-9-2 0 0 0,14 2 0 0 0,-1-1 0 0 0,1 0 0 0 0,0-1 0 0 0,0 1 0 0 0,0-1 0 0 0,0 1 0 0 0,0-1 0 0 0,1 0 0 0 0,-1-1 0 0 0,0 1 0 0 0,1-1 0 0 0,0 1 0 0 0,0-1 0 0 0,-1 0 0 0 0,2 0 0 0 0,-1-1 0 0 0,0 1 0 0 0,1-1 0 0 0,-1 0 0 0 0,1 1 0 0 0,0-1 0 0 0,1 1 0 0 0,0-1 0 0 0,-1 1 0 0 0,1-1 0 0 0,1 1 0 0 0,-1-1 0 0 0,0 0 0 0 0,1 1 0 0 0,0-1 0 0 0,0 0 0 0 0,0 1 0 0 0,0-1 0 0 0,1 0 0 0 0,-1 1 0 0 0,1-1 0 0 0,0 0 0 0 0,0 1 0 0 0,0-1 0 0 0,1 1 0 0 0,-1-1 0 0 0,2 0 0 0 0,5-11 0 0 0,1 1 0 0 0,1 0 0 0 0,0 0 0 0 0,1 1 0 0 0,0 1 0 0 0,1 0 0 0 0,0 0 0 0 0,1 1 0 0 0,0 1 0 0 0,1 0 0 0 0,4-1 0 0 0,-7 4 0 0 0,0 1 0 0 0,0 0 0 0 0,-9 5 0 0 0</inkml:trace>
  <inkml:trace contextRef="#ctx0" brushRef="#br0" timeOffset="4">659 608 32767 0 0,'3'2'0'0'0,"1"0"0"0"0,-1 0 0 0 0,0 0 0 0 0,0 1 0 0 0,0 0 0 0 0,-1 0 0 0 0,1-1 0 0 0,0 1 0 0 0,-1 1 0 0 0,0-1 0 0 0,0 0 0 0 0,0 1 0 0 0,0-1 0 0 0,0 1 0 0 0,-1-1 0 0 0,0 1 0 0 0,1 0 0 0 0,-1 0 0 0 0,-1 0 0 0 0,1-1 0 0 0,0 1 0 0 0,-1 0 0 0 0,0 0 0 0 0,0 0 0 0 0,0 0 0 0 0,-1 0 0 0 0,1 0 0 0 0,-1 0 0 0 0,0 0 0 0 0,0-1 0 0 0,-1 4 0 0 0,-2 3 0 0 0,0 1 0 0 0,-1-1 0 0 0,0 0 0 0 0,0 0 0 0 0,-1-1 0 0 0,-1 1 0 0 0,1-1 0 0 0,-1-1 0 0 0,-1 1 0 0 0,-3 1 0 0 0,0 1 0 0 0,-1 0 0 0 0,-1-1 0 0 0,0-1 0 0 0,0 0 0 0 0,0-1 0 0 0,-1 0 0 0 0,-2-1 0 0 0,6-3 0 0 0,0 0 0 0 0,0-1 0 0 0,0 0 0 0 0,-1-1 0 0 0,1 0 0 0 0,-1 0 0 0 0,0-1 0 0 0,0-1 0 0 0,1 0 0 0 0,-6-1 0 0 0,12 1 0 0 0,0-1 0 0 0,-1 0 0 0 0,1 0 0 0 0,0 0 0 0 0,0 0 0 0 0,0-1 0 0 0,0 0 0 0 0,0 1 0 0 0,0-2 0 0 0,0 1 0 0 0,1 0 0 0 0,-2-2 0 0 0,3 2 0 0 0,-1 0 0 0 0,1 0 0 0 0,0-1 0 0 0,0 0 0 0 0,0 1 0 0 0,0-1 0 0 0,1 0 0 0 0,-1 0 0 0 0,1 0 0 0 0,0 0 0 0 0,0 0 0 0 0,0 0 0 0 0,0 0 0 0 0,0 0 0 0 0,0 0 0 0 0,1-1 0 0 0,0-1 0 0 0,0 0 0 0 0,0 0 0 0 0,0 0 0 0 0,1 0 0 0 0,0 1 0 0 0,0-1 0 0 0,0 0 0 0 0,1 1 0 0 0,-1-1 0 0 0,1 1 0 0 0,0 0 0 0 0,1-1 0 0 0,-1 1 0 0 0,1 0 0 0 0,-1 0 0 0 0,1 1 0 0 0,0-1 0 0 0,2 0 0 0 0,8-10 0 0 0,1 1 0 0 0,1 0 0 0 0,10-6 0 0 0,-11 8 0 0 0,1 2 0 0 0,0 0 0 0 0,0 1 0 0 0,1 0 0 0 0,1 1 0 0 0,-1 1 0 0 0,1 1 0 0 0,0 0 0 0 0,0 1 0 0 0,0 1 0 0 0,0 1 0 0 0,1 0 0 0 0,-1 1 0 0 0,1 1 0 0 0,16 2 0 0 0,-30-1 0 0 0,0-1 0 0 0,0 1 0 0 0,0 0 0 0 0,0 1 0 0 0,0-1 0 0 0,-1 0 0 0 0,1 1 0 0 0,0 0 0 0 0,-1 0 0 0 0,0 0 0 0 0,1 1 0 0 0,1 1 0 0 0,-3-2 0 0 0,-1-1 0 0 0,0 0 0 0 0,1 1 0 0 0,-1-1 0 0 0,0 1 0 0 0,0 0 0 0 0,0-1 0 0 0,0 1 0 0 0,-1 0 0 0 0,1 0 0 0 0,0-1 0 0 0,-1 1 0 0 0,1 0 0 0 0,-1 0 0 0 0,1 0 0 0 0,-1 0 0 0 0,0 0 0 0 0,0 0 0 0 0,0 0 0 0 0,0-1 0 0 0,0 1 0 0 0,-1 0 0 0 0,1 0 0 0 0,0 0 0 0 0,-1 0 0 0 0,0 0 0 0 0,0 0 0 0 0,-2 6 0 0 0,-1 0 0 0 0,0-1 0 0 0,-1 0 0 0 0,0 0 0 0 0,0 0 0 0 0,0 0 0 0 0,-1-1 0 0 0,0 0 0 0 0,0 0 0 0 0,-1 0 0 0 0,0-1 0 0 0,1 0 0 0 0,-2-1 0 0 0,1 1 0 0 0,-4 1 0 0 0,-15 6 0 0 0,-1 0 0 0 0,0-2 0 0 0,-26 7 0 0 0,34-12 0 0 0,0 0 0 0 0,-1-1 0 0 0,1-1 0 0 0,-10 0 0 0 0,22-3 0 0 0,1 0 0 0 0,-1 0 0 0 0,1 0 0 0 0,-1-1 0 0 0,1 0 0 0 0,-1 0 0 0 0,1 0 0 0 0,0-1 0 0 0,0 0 0 0 0,-1 0 0 0 0,1-1 0 0 0,1 0 0 0 0,-1 0 0 0 0,0 0 0 0 0,-2-3 0 0 0,6 5-11 0 0,0 0 0 0 0,0-1-1 0 0,1 1 1 0 0,-1-1 0 0 0,0 1 0 0 0,1-1 0 0 0,-1 0-1 0 0,1 0 1 0 0,-1 0 0 0 0,1 0 0 0 0,0 0-1 0 0,0 0 1 0 0,0 0 0 0 0,0 0 0 0 0,0 0 0 0 0,1 0-1 0 0,-1 0 1 0 0,0-1 0 0 0,1 1 0 0 0,0 0 0 0 0,0-1-1 0 0,-1 1 1 0 0,1 0 0 0 0,1 0 0 0 0,-1-1-1 0 0,0 1 1 0 0,0 0 0 0 0,1-1 0 0 0,0 1 0 0 0,-1 0-1 0 0,1 0 1 0 0,0 0 0 0 0,0 0 0 0 0,0 0 0 0 0,0-1-1 0 0,0 2 1 0 0,1-1 0 0 0,-1 0 0 0 0,2-2 11 0 0,1 0-36 0 0,1-1 1 0 0,0 0-1 0 0,0 1 1 0 0,0 0-1 0 0,0 0 1 0 0,0 1-1 0 0,1-1 1 0 0,0 1-1 0 0,0 0 1 0 0,0 1-1 0 0,0-1 1 0 0,0 1-1 0 0,5-1 36 0 0,-1 2 41 0 0,0 0-1 0 0,0 0 0 0 0,0 1 0 0 0,0 0 0 0 0,0 1 0 0 0,0 0 1 0 0,0 0-1 0 0,0 1 0 0 0,-1 1 0 0 0,6 1-40 0 0,-8-2 21 0 0,-1 1 0 0 0,1-1 0 0 0,-1 1-1 0 0,0 0 1 0 0,0 1 0 0 0,0 0 0 0 0,0 0 0 0 0,0 0 0 0 0,-1 0 0 0 0,0 1 0 0 0,0 0-1 0 0,0 0 1 0 0,0 1 0 0 0,-1-1 0 0 0,1 3-21 0 0,-4-6 1 0 0,0 0-1 0 0,0 0 1 0 0,0 0-1 0 0,0 0 1 0 0,-1-1-1 0 0,1 1 1 0 0,-1 0-1 0 0,1 1 1 0 0,-1-1 0 0 0,0 0-1 0 0,0 0 1 0 0,0 0-1 0 0,0 0 1 0 0,0 0-1 0 0,0 0 1 0 0,-1 0-1 0 0,1 0 1 0 0,-1 1-1 0 0,0 0 2 0 0,0 0 0 0 0,-1 1 1 0 0,0-1-1 0 0,1 0 0 0 0,-1 0 0 0 0,0 0 0 0 0,-1 0 1 0 0,1 0-1 0 0,0 0 0 0 0,-2 0-2 0 0,-2 2 4 0 0,0 1-1 0 0,-1-1 1 0 0,0-1-1 0 0,0 1 1 0 0,0-1-1 0 0,0 0 1 0 0,-1-1-1 0 0,1 0 1 0 0,-2 0-4 0 0,-7 2 10 0 0,0-1 0 0 0,0-1 0 0 0,0-1 0 0 0,0-1 0 0 0,-1 0 0 0 0,-14-1-10 0 0,21 0 5 0 0,1-1 0 0 0,0 0 0 0 0,-1-1 0 0 0,1 0 0 0 0,0-1 0 0 0,0 0 0 0 0,0 0 0 0 0,0 0 0 0 0,1-2 0 0 0,0 1 0 0 0,-1-1 0 0 0,-3-3-5 0 0,9 6-1 0 0,1 1 0 0 0,0-1-1 0 0,0 0 1 0 0,0 0 0 0 0,1 0 0 0 0,-1 0-1 0 0,0 0 1 0 0,1 0 0 0 0,-1-1 0 0 0,1 1-1 0 0,0 0 1 0 0,0-1 0 0 0,0 1 0 0 0,0-1 0 0 0,0 0-1 0 0,0 1 1 0 0,1-1 0 0 0,-1 1 0 0 0,1-3 1 0 0,0 2-2 0 0,0 1 0 0 0,1 0 0 0 0,-1 0 0 0 0,1-1 0 0 0,-1 1 0 0 0,1 0 0 0 0,0 0 1 0 0,0 0-1 0 0,0 0 0 0 0,0 0 0 0 0,0 0 0 0 0,0 0 0 0 0,1 0 0 0 0,-1 0 0 0 0,1 0 1 0 0,-1 1-1 0 0,1-1 0 0 0,0 1 0 0 0,-1-1 0 0 0,1 1 0 0 0,0 0 0 0 0,0-1 0 0 0,2 0 2 0 0,-2 1-4 0 0,1 0 0 0 0,-1 0-1 0 0,1 0 1 0 0,0 0-1 0 0,0 0 1 0 0,-1 1 0 0 0,1-1-1 0 0,0 1 1 0 0,0 0-1 0 0,0 0 1 0 0,-1 0 0 0 0,1 0-1 0 0,0 0 1 0 0,0 0-1 0 0,0 1 1 0 0,-1-1 0 0 0,1 1-1 0 0,0 0 1 0 0,-1 0-1 0 0,1 0 1 0 0,1 1 4 0 0,2 1-9 0 0,0 0 0 0 0,-1 1 0 0 0,1 0 0 0 0,-1 0-1 0 0,0 0 1 0 0,0 1 0 0 0,0-1 0 0 0,2 4 9 0 0,-1-1 0 0 0,-1-2-6 0 0,-1-1-1 0 0,0 1 1 0 0,0 1-1 0 0,0-1 0 0 0,0 1 1 0 0,-1-1-1 0 0,0 1 1 0 0,0 0-1 0 0,0 0 1 0 0,-1 0-1 0 0,1 5 7 0 0,-3-10 2 0 0,0 0 1 0 0,0 0-1 0 0,0 0 1 0 0,-1 0-1 0 0,1 0 0 0 0,0 0 1 0 0,0-1-1 0 0,-1 1 0 0 0,1 0 1 0 0,-1 0-1 0 0,1 0 1 0 0,0-1-1 0 0,-1 1 0 0 0,0 0 1 0 0,1-1-1 0 0,-1 1 1 0 0,1 0-1 0 0,-1-1 0 0 0,0 1 1 0 0,0-1-1 0 0,1 1 0 0 0,-1-1 1 0 0,0 1-1 0 0,0-1 1 0 0,1 1-1 0 0,-1-1 0 0 0,0 0 1 0 0,0 1-3 0 0,-26 6 114 0 0,16-7-106 0 0,1 1-1 0 0,-1-1 0 0 0,0-1 0 0 0,1 0 0 0 0,-1-1 1 0 0,1 0-1 0 0,-1 0 0 0 0,1-1 0 0 0,0-1 0 0 0,0 1 1 0 0,0-2-1 0 0,0 1 0 0 0,1-1 0 0 0,0-1 1 0 0,0 0-1 0 0,0 0 0 0 0,0-2-7 0 0,8 8 0 0 0,0-1 0 0 0,0 0 0 0 0,0 1 0 0 0,0-1 0 0 0,1 0 0 0 0,-1 0 0 0 0,0 0 0 0 0,1 0 0 0 0,-1 1 0 0 0,1-1 0 0 0,-1 0 0 0 0,1 0 0 0 0,-1 0 0 0 0,1 0 0 0 0,-1 0 0 0 0,1 0 0 0 0,0-1 0 0 0,0 1 0 0 0,0 0 0 0 0,-1 0 0 0 0,1 0 0 0 0,0 0 0 0 0,0-1 0 0 0,1 1 0 0 0,-1 0 0 0 0,1 0 0 0 0,0 0 0 0 0,-1 0 0 0 0,1 0 0 0 0,0 0 0 0 0,-1 0 0 0 0,1 0 0 0 0,0 1 0 0 0,0-1 0 0 0,0 0 0 0 0,0 0 0 0 0,0 1 0 0 0,0-1 0 0 0,0 1 0 0 0,0-1 0 0 0,0 1 0 0 0,0-1 0 0 0,6-1 0 0 0,0-1 0 0 0,-1 2 0 0 0,1-1 0 0 0,0 1 0 0 0,0 0 0 0 0,5 0 0 0 0,7 1-19 0 0,0 2-1 0 0,0 0 1 0 0,-1 1 0 0 0,17 5 19 0 0,7 1-19 0 0,122 25-45 0 0,-149-31 64 0 0,0 1 0 0 0,0 1 0 0 0,-1 0 0 0 0,0 0 0 0 0,4 4 0 0 0,-18-9 1 0 0,1 0 0 0 0,0 0 0 0 0,-1 1 0 0 0,1-1 0 0 0,-1 0 1 0 0,1 1-1 0 0,-1-1 0 0 0,1 0 0 0 0,-1 1 0 0 0,1-1 0 0 0,-1 1 0 0 0,1-1 0 0 0,-1 1 0 0 0,0-1 0 0 0,1 1 0 0 0,-1-1 0 0 0,0 1 1 0 0,1-1-1 0 0,-1 1 0 0 0,0-1 0 0 0,0 1 0 0 0,1 0 0 0 0,-1 0-1 0 0,0-1 2 0 0,-1 1 1 0 0,1-1-1 0 0,0 1 1 0 0,0-1-1 0 0,0 0 1 0 0,-1 1-1 0 0,1-1 1 0 0,0 1-1 0 0,-1-1 1 0 0,1 0-1 0 0,0 1 1 0 0,-1-1-1 0 0,1 0 1 0 0,-1 1-1 0 0,1-1 1 0 0,0 0-1 0 0,-1 0 1 0 0,1 1-1 0 0,-1-1 1 0 0,1 0-1 0 0,-1 0 1 0 0,1 0-3 0 0,-4 2 11 0 0,1-1 1 0 0,0 0-1 0 0,-1-1 1 0 0,1 1-1 0 0,-1-1 1 0 0,1 1-1 0 0,-1-1-11 0 0,-2-1 0 0 0,1 0 0 0 0,-1 0 0 0 0,1-1 0 0 0,0 0 0 0 0,-1 0 0 0 0,1 0 0 0 0,0 0 0 0 0,0-1 0 0 0,1 0 0 0 0,-1 0 0 0 0,0 0 0 0 0,1-1 0 0 0,0 0 0 0 0,0 1 0 0 0,0-1 0 0 0,0-1 0 0 0,1 1 0 0 0,-1 0 0 0 0,1-1 0 0 0,0 0 0 0 0,1 0 0 0 0,-1 0 0 0 0,1 0 0 0 0,0 0 0 0 0,0 0 0 0 0,0-1 0 0 0,0-3 0 0 0,2 8-5 0 0,0 0 1 0 0,-1 0-1 0 0,1 0 1 0 0,0-1-1 0 0,0 1 1 0 0,0 0-1 0 0,0 0 1 0 0,0 0-1 0 0,0 0 1 0 0,0 0-1 0 0,0 0 1 0 0,1 0-1 0 0,-1-1 1 0 0,0 1-1 0 0,1 0 1 0 0,-1 0-1 0 0,1 0 1 0 0,-1 0-1 0 0,1 0 1 0 0,-1 0-1 0 0,1 1 1 0 0,0-1-1 0 0,-1 0 1 0 0,1 0-1 0 0,0 0 1 0 0,0 0-1 0 0,0 1 1 0 0,-1-1-1 0 0,1 0 1 0 0,0 1-1 0 0,0-1 1 0 0,0 1-1 0 0,0-1 1 0 0,0 1-1 0 0,0-1 1 0 0,0 1-1 0 0,1 0 1 0 0,-1 0-1 0 0,0-1 1 0 0,0 1-1 0 0,0 0 1 0 0,0 0-1 0 0,0 0 1 0 0,0 0-1 0 0,0 0 1 0 0,1 0 4 0 0,3 1-23 0 0,0-1 0 0 0,0 1 0 0 0,0 0 1 0 0,0 1-1 0 0,0-1 0 0 0,0 1 1 0 0,-1 0-1 0 0,1 0 0 0 0,-1 0 0 0 0,1 1 23 0 0,8 6-14 0 0,-1 0 0 0 0,0 2-1 0 0,0-1 1 0 0,-1 1 0 0 0,-1 1 0 0 0,0 0-1 0 0,0 1 1 0 0,-1 0 0 0 0,-1 0-1 0 0,0 0 1 0 0,-1 2 14 0 0,-5-11 16 0 0,0 0-1 0 0,0 0 1 0 0,-1 0-1 0 0,0 1 1 0 0,1-1-1 0 0,-2 1 1 0 0,1-1-1 0 0,0 1 1 0 0,-1-1-1 0 0,0 1 1 0 0,0 0-1 0 0,0-1 1 0 0,-1 5-16 0 0,0-7 11 0 0,0 1 0 0 0,0 0 0 0 0,0-1 0 0 0,0 1 0 0 0,0-1 0 0 0,0 1 0 0 0,-1-1 0 0 0,1 0 0 0 0,-1 0 0 0 0,1 1 0 0 0,-1-1 1 0 0,0 0-1 0 0,0 0 0 0 0,0-1 0 0 0,0 1 0 0 0,0 0 0 0 0,0-1 0 0 0,-1 1 0 0 0,1-1 0 0 0,-1 0 0 0 0,1 1 0 0 0,-1-1 0 0 0,-1 0-11 0 0,-2 1 5 0 0,-1 0 0 0 0,1-1 1 0 0,-1 0-1 0 0,1 0 0 0 0,-1 0 0 0 0,0-1 1 0 0,0 0-1 0 0,1-1 0 0 0,-1 1 0 0 0,0-1 0 0 0,1 0 1 0 0,-1-1-1 0 0,1 0 0 0 0,-1 0 0 0 0,1 0 1 0 0,0-1-1 0 0,0 1 0 0 0,-3-4-5 0 0,3 3 2 0 0,1 0 0 0 0,0-1 1 0 0,0 1-1 0 0,0-2 0 0 0,0 1 0 0 0,1 0 0 0 0,0-1 1 0 0,0 0-1 0 0,0 0 0 0 0,0 0 0 0 0,1 0 1 0 0,0-1-1 0 0,0 1 0 0 0,0-1 0 0 0,1 0 0 0 0,-1 0 1 0 0,2 0-1 0 0,-1 0 0 0 0,0-5-2 0 0,1 4-1 0 0,0 1 1 0 0,1-1-1 0 0,0 0 0 0 0,0 1 0 0 0,1-1 1 0 0,0 1-1 0 0,0-1 0 0 0,1 0 1 0 0,-1 1-1 0 0,1 0 0 0 0,1-1 0 0 0,-1 1 1 0 0,1 0-1 0 0,1-1 1 0 0,1-1-2 0 0,0 1 0 0 0,0-1-1 0 0,1 1 1 0 0,0 0 0 0 0,1 1 0 0 0,-1-1 0 0 0,1 1-1 0 0,0 1 1 0 0,1-1 0 0 0,0 1 2 0 0,2-1-2 0 0,0 0 0 0 0,0 1 0 0 0,1 0 0 0 0,0 0 0 0 0,0 2 0 0 0,0-1 0 0 0,0 1 0 0 0,1 1 0 0 0,-1 0 0 0 0,1 0 0 0 0,0 1 0 0 0,-1 1 0 0 0,1 0 0 0 0,0 0 0 0 0,-1 2 0 0 0,7 0 2 0 0,-10 0-3 0 0,1 1 1 0 0,-1 0-1 0 0,1 0 0 0 0,-1 0 1 0 0,0 1-1 0 0,0 0 0 0 0,-1 1 1 0 0,0 0-1 0 0,1 0 0 0 0,-1 0 1 0 0,-1 1-1 0 0,5 5 3 0 0,-8-8-1 0 0,-1 0 0 0 0,1 0 0 0 0,-1 0-1 0 0,0 1 1 0 0,0-1 0 0 0,0 1 0 0 0,0 0 0 0 0,0-1 0 0 0,-1 1 0 0 0,0 0-1 0 0,0 0 1 0 0,0 0 0 0 0,0 0 0 0 0,0 0 0 0 0,-1 0 0 0 0,0 0 0 0 0,0 0-1 0 0,0 0 1 0 0,0 0 0 0 0,-1 0 0 0 0,1 1 0 0 0,-1-1 0 0 0,0-1 0 0 0,-1 1-1 0 0,1 0 1 0 0,0 0 0 0 0,-1 0 0 0 0,0 0 1 0 0,-4 5 4 0 0,1 0 1 0 0,-1-1-1 0 0,0 0 0 0 0,-1 0 0 0 0,0 0 1 0 0,0-1-1 0 0,-1 1 0 0 0,0-2 0 0 0,0 1 1 0 0,-1-1-1 0 0,1-1 0 0 0,-1 0 0 0 0,-1 0 1 0 0,1 0-1 0 0,-9 2-4 0 0,8-4 4 0 0,0 1 1 0 0,0-2-1 0 0,0 1 0 0 0,0-1 0 0 0,0-1 1 0 0,0 0-1 0 0,-1 0 0 0 0,1-1 0 0 0,0-1 1 0 0,-1 1-1 0 0,1-2 0 0 0,0 1 0 0 0,0-1 1 0 0,0-1-1 0 0,-9-3-4 0 0,15 4 0 0 0,0 0 0 0 0,0 0 0 0 0,0-1 0 0 0,0 1 0 0 0,0-1 0 0 0,1 0 0 0 0,-1 0 0 0 0,1 0 0 0 0,0-1 0 0 0,0 1 0 0 0,0-1 0 0 0,0 0 0 0 0,1 0 0 0 0,-1 0 0 0 0,1 0 0 0 0,0 0 0 0 0,0 0 0 0 0,1 0 0 0 0,-1-1 0 0 0,1 1 0 0 0,0-1 0 0 0,0 1 0 0 0,0-1 0 0 0,1 0 0 0 0,0 1 0 0 0,0-1 0 0 0,0 1 0 0 0,0-1 0 0 0,1 0 0 0 0,0 1 0 0 0,0-1 0 0 0,0 1 0 0 0,0-1 0 0 0,1 1 0 0 0,-1 0 0 0 0,1-1 0 0 0,0 1 0 0 0,2-2 0 0 0,3-4 0 0 0,0 0 0 0 0,1 1 0 0 0,0 0 1 0 0,0 1-1 0 0,1 0 0 0 0,0 0 0 0 0,0 1 0 0 0,1 0 0 0 0,0 0 1 0 0,0 1-1 0 0,1 1 0 0 0,-1 0 0 0 0,1 0 0 0 0,1 1 0 0 0,-1 0 1 0 0,3 0-1 0 0,-4 2-1 0 0,0-1 0 0 0,0 2 0 0 0,0-1 1 0 0,1 1-1 0 0,-1 1 0 0 0,0 0 0 0 0,1 0 1 0 0,-1 1-1 0 0,0 0 0 0 0,0 1 1 0 0,1 0-1 0 0,-1 1 0 0 0,-1 0 0 0 0,1 1 1 0 0,0-1-1 0 0,-1 2 0 0 0,0 0 0 0 0,6 3 1 0 0,-10-5-3 0 0,-1 1-1 0 0,0-1 1 0 0,0 0-1 0 0,-1 1 1 0 0,1 0-1 0 0,-1 0 0 0 0,0 0 1 0 0,0 0-1 0 0,0 0 1 0 0,0 1-1 0 0,-1-1 1 0 0,0 1-1 0 0,0-1 1 0 0,0 1-1 0 0,0 0 0 0 0,-1 0 1 0 0,0 0-1 0 0,0 0 1 0 0,0 0-1 0 0,-1 0 1 0 0,1 1 3 0 0,-2 1-4 0 0,1-1 0 0 0,-1 1 1 0 0,0-1-1 0 0,0 1 0 0 0,-1-1 1 0 0,0 1-1 0 0,0-1 0 0 0,0 0 1 0 0,-1 0-1 0 0,0 0 0 0 0,0 0 1 0 0,0-1-1 0 0,-1 1 0 0 0,0-1 1 0 0,0 0-1 0 0,-2 2 4 0 0,-5 4 10 0 0,-1 0 1 0 0,0 0-1 0 0,-1-1 0 0 0,0-1 0 0 0,0 0 1 0 0,-1-1-1 0 0,-8 3-10 0 0,13-6 6 0 0,0-1 0 0 0,0 0 0 0 0,0-1 0 0 0,-1 0 0 0 0,0-1 0 0 0,1 0 0 0 0,-1 0 0 0 0,0-1 0 0 0,0-1 0 0 0,0 1 0 0 0,0-2 0 0 0,-7 0-6 0 0,14 1 0 0 0,-1-1 0 0 0,1 1 0 0 0,0-1 0 0 0,0 0 0 0 0,0 0 0 0 0,0 0 0 0 0,0-1 0 0 0,0 1 0 0 0,0-1 0 0 0,1 0 0 0 0,-1 1 0 0 0,1-1 0 0 0,-1 0 0 0 0,1-1 0 0 0,-1 1 0 0 0,1 0 0 0 0,0-1 0 0 0,-1 0 0 0 0,1 0 0 0 0,1-1 0 0 0,-1 1 0 0 0,1-1 0 0 0,-1 1 0 0 0,1-1 0 0 0,0 0 0 0 0,0 0 0 0 0,1 1 0 0 0,-1-1 0 0 0,1 0 0 0 0,0 0 0 0 0,0 0 0 0 0,0-2 0 0 0,1-5 0 0 0,1 1 0 0 0,0 0 0 0 0,0 0 0 0 0,1 0 0 0 0,1 1 0 0 0,-1-1 0 0 0,2 1 0 0 0,-1 0 0 0 0,1 0 0 0 0,6-8 0 0 0,-3 6 0 0 0,0 1 0 0 0,2 0 0 0 0,-1 0 0 0 0,1 1 0 0 0,0 0 0 0 0,1 1 0 0 0,0 0 0 0 0,1 0 0 0 0,-1 1 0 0 0,5-1 0 0 0,-11 5 0 0 0,1 1 0 0 0,0-1 0 0 0,1 1 0 0 0,-1 0 0 0 0,0 0 0 0 0,1 1 0 0 0,-1 0 0 0 0,0 0 0 0 0,1 0 0 0 0,0 1 0 0 0,-1 0 0 0 0,1 0 0 0 0,-1 1 0 0 0,1 0 0 0 0,-1 0 0 0 0,0 0 0 0 0,1 1 0 0 0,-1 0 0 0 0,0 0 0 0 0,0 1 0 0 0,0-1 0 0 0,0 2 0 0 0,-2-2 0 0 0,0 1 0 0 0,0 0 0 0 0,-1-1 0 0 0,1 1 0 0 0,-1 1 0 0 0,0-1 0 0 0,0 0 0 0 0,0 1 0 0 0,-1 0 0 0 0,1-1 0 0 0,-1 1 0 0 0,0 0 0 0 0,0 0 0 0 0,0 0 0 0 0,0 1 0 0 0,-1-1 0 0 0,0 0 0 0 0,0 1 0 0 0,0-1 0 0 0,0 1 0 0 0,-1-1 0 0 0,0 4 0 0 0,0-2 0 0 0,0 0 0 0 0,-1 1 0 0 0,1-1 0 0 0,-2 0 0 0 0,1 0 0 0 0,-1 0 0 0 0,0 0 0 0 0,0 0 0 0 0,0 0 0 0 0,-1 0 0 0 0,0-1 0 0 0,0 1 0 0 0,-1-1 0 0 0,1 0 0 0 0,-1 0 0 0 0,-1 0 0 0 0,-8 9 0 0 0,0 0 0 0 0,-1-1 0 0 0,-1 0 0 0 0,0-2 0 0 0,-1 0 0 0 0,-2 1 0 0 0,12-8 0 0 0,0-1 0 0 0,-1 1 0 0 0,1-2 0 0 0,-1 1 0 0 0,0 0 0 0 0,1-1 0 0 0,-1-1 0 0 0,0 1 0 0 0,0-1 0 0 0,0 0 0 0 0,-1-1 0 0 0,1 1 0 0 0,0-1 0 0 0,0-1 0 0 0,0 1 0 0 0,0-1 0 0 0,0-1 0 0 0,-1 0 0 0 0,5 2 0 0 0,0-1 0 0 0,0 0 0 0 0,1-1 0 0 0,-1 1 0 0 0,1 0 0 0 0,-1-1 0 0 0,1 1 0 0 0,-1-1 0 0 0,1 0 0 0 0,0 0 0 0 0,0 0 0 0 0,0 0 0 0 0,0 0 0 0 0,0 0 0 0 0,0 0 0 0 0,1-1 0 0 0,-1 1 0 0 0,0-3 0 0 0,0 1 0 0 0,1-1 0 0 0,0 1 0 0 0,0 0 0 0 0,0 0 0 0 0,0 0 0 0 0,1-1 0 0 0,0 1 0 0 0,0 0 0 0 0,0 0 0 0 0,0-1 0 0 0,1 1 0 0 0,-1 0 0 0 0,3-8 0 0 0,0 1 0 0 0,0-1 0 0 0,1 1 0 0 0,0 0 0 0 0,1 1 0 0 0,0-1 0 0 0,1 1 0 0 0,7-10 0 0 0,-6 10 0 0 0,2 0 0 0 0,-1 1 0 0 0,1-1 0 0 0,1 2 0 0 0,0-1 0 0 0,0 1 0 0 0,1 1 0 0 0,-1 0 0 0 0,2 0 0 0 0,4-1 0 0 0,-10 5 0 0 0,1 0 0 0 0,-1 1 0 0 0,1 0 0 0 0,0 0 0 0 0,-1 1 0 0 0,1 0 0 0 0,0 0 0 0 0,0 1 0 0 0,3-1 0 0 0,-5 2 0 0 0,0-1 0 0 0,0 1 0 0 0,0 0 0 0 0,0 0 0 0 0,0 0 0 0 0,-1 1 0 0 0,1 0 0 0 0,0 0 0 0 0,-1 0 0 0 0,1 0 0 0 0,-1 1 0 0 0,0-1 0 0 0,3 3 0 0 0,-4-2 0 0 0,1 0 0 0 0,-1 0 0 0 0,0 1 0 0 0,0-1 0 0 0,0 1 0 0 0,0 0 0 0 0,0-1 0 0 0,-1 1 0 0 0,0 1 0 0 0,0-1 0 0 0,0 0 0 0 0,0 0 0 0 0,0 1 0 0 0,-1-1 0 0 0,0 1 0 0 0,0 0 0 0 0,0-1 0 0 0,-1 1 0 0 0,0 0 0 0 0,0-1 0 0 0,0 1 0 0 0,0 0 0 0 0,0-1 0 0 0,-1 1 0 0 0,0 0 0 0 0,-1 1 0 0 0,0 3 0 0 0,-1 0 0 0 0,0 1 0 0 0,-1-1 0 0 0,0-1 0 0 0,-1 1 0 0 0,1-1 0 0 0,-2 1 0 0 0,1-1 0 0 0,-1-1 0 0 0,0 1 0 0 0,-1-1 0 0 0,-1 2 0 0 0,-1-1 0 0 0,-1-1 0 0 0,1 1 0 0 0,-1-2 0 0 0,0 1 0 0 0,-1-1 0 0 0,0-1 0 0 0,0 0 0 0 0,0 0 0 0 0,-5 0 0 0 0,12-4 0 0 0,0 0 0 0 0,-1 0 0 0 0,1 0 0 0 0,-1-1 0 0 0,1 0 0 0 0,-1 1 0 0 0,1-2 0 0 0,-1 1 0 0 0,1-1 0 0 0,-1 1 0 0 0,1-1 0 0 0,-1 0 0 0 0,2-1 0 0 0,-1 1 0 0 0,1 0 0 0 0,0-1 0 0 0,0 0 0 0 0,0 0 0 0 0,0 0 0 0 0,1 0 0 0 0,-1 0 0 0 0,1 0 0 0 0,-1-1 0 0 0,1 1 0 0 0,0-1 0 0 0,-1 0 0 0 0,1 0 0 0 0,1 0 0 0 0,-1 0 0 0 0,0 0 0 0 0,0-3 0 0 0,0 1 0 0 0,0-1 0 0 0,0 1 0 0 0,1-1 0 0 0,0 0 0 0 0,0 0 0 0 0,0 0 0 0 0,1 0 0 0 0,0 1 0 0 0,0-1 0 0 0,1 0 0 0 0,-1 0 0 0 0,1 0 0 0 0,0 0 0 0 0,1 1 0 0 0,1-5 0 0 0,1-3 0 0 0,1 0 0 0 0,1 1 0 0 0,0-1 0 0 0,0 1 0 0 0,1 1 0 0 0,6-9 0 0 0,-4 8 0 0 0,1 1 0 0 0,0 0 0 0 0,0 0 0 0 0,1 1 0 0 0,0 0 0 0 0,1 1 0 0 0,0 0 0 0 0,0 1 0 0 0,3-1 0 0 0,-10 6 0 0 0,0 1 0 0 0,1-1 0 0 0,-1 1 0 0 0,1 0 0 0 0,-1 0 0 0 0,1 1 0 0 0,0 0 0 0 0,0 0 0 0 0,0 0 0 0 0,0 1 0 0 0,0-1 0 0 0,0 1 0 0 0,0 1 0 0 0,0-1 0 0 0,-1 1 0 0 0,1 0 0 0 0,0 1 0 0 0,0-1 0 0 0,0 1 0 0 0,-1 0 0 0 0,1 0 0 0 0,-1 1 0 0 0,0 0 0 0 0,1 0 0 0 0,-2 0 0 0 0,-1-1 0 0 0,1 1 0 0 0,-1-1 0 0 0,0 1 0 0 0,0 0 0 0 0,0 0 0 0 0,0 1 0 0 0,-1-1 0 0 0,1 0 0 0 0,-1 1 0 0 0,0 0 0 0 0,0-1 0 0 0,0 1 0 0 0,0 0 0 0 0,0 0 0 0 0,-1 3 0 0 0,1-2 0 0 0,-1 1 0 0 0,-1 0 0 0 0,1 0 0 0 0,-1 0 0 0 0,0-1 0 0 0,0 1 0 0 0,-1 0 0 0 0,0 0 0 0 0,0 0 0 0 0,0-1 0 0 0,-1 3 0 0 0,-2 2 0 0 0,1 0 0 0 0,-1 0 0 0 0,-1 0 0 0 0,0-1 0 0 0,0 0 0 0 0,-1 0 0 0 0,0-1 0 0 0,-1 1 0 0 0,0-1 0 0 0,0-1 0 0 0,-1 1 0 0 0,1-1 0 0 0,-4 1 0 0 0,3-2 0 0 0,0-1 0 0 0,0 0 0 0 0,0-1 0 0 0,-1 0 0 0 0,1 0 0 0 0,-1-1 0 0 0,0 0 0 0 0,0-1 0 0 0,-8 2 0 0 0,14-4 0 0 0,0 1 0 0 0,1-1 0 0 0,-1 0 0 0 0,0 0 0 0 0,1 0 0 0 0,-1 0 0 0 0,0-1 0 0 0,1 1 0 0 0,-1-1 0 0 0,0 1 0 0 0,1-1 0 0 0,-1 0 0 0 0,1 0 0 0 0,-1 0 0 0 0,1-1 0 0 0,0 1 0 0 0,-1-1 0 0 0,1 1 0 0 0,0-1 0 0 0,0 1 0 0 0,0-1 0 0 0,0 0 0 0 0,0 0 0 0 0,1 0 0 0 0,-1 0 0 0 0,1-1 0 0 0,-1 1 0 0 0,1 0 0 0 0,0-1 0 0 0,-1 1 0 0 0,1-1 0 0 0,0 1 0 0 0,1-1 0 0 0,-1 1 0 0 0,0-1 0 0 0,1 0 0 0 0,-2-5 0 0 0,1-1 0 0 0,0 0 0 0 0,0 0 0 0 0,1 1 0 0 0,1-1 0 0 0,-1 0 0 0 0,1 0 0 0 0,1 0 0 0 0,-1 1 0 0 0,1-1 0 0 0,1 1 0 0 0,0-1 0 0 0,3-4 0 0 0,-1 1 0 0 0,1 0 0 0 0,0 1 0 0 0,1 0 0 0 0,0 0 0 0 0,1 0 0 0 0,0 1 0 0 0,1 0 0 0 0,9-7 0 0 0,-13 12 0 0 0,0 1 0 0 0,1 0 0 0 0,0 0 0 0 0,-1 1 0 0 0,1 0 0 0 0,1 0 0 0 0,-1 0 0 0 0,0 1 0 0 0,0 0 0 0 0,1 0 0 0 0,0 0 0 0 0,2 1 0 0 0,-6 0 0 0 0,0 1 0 0 0,0 0 0 0 0,-1 0 0 0 0,1 0 0 0 0,0 0 0 0 0,0 0 0 0 0,0 1 0 0 0,-1-1 0 0 0,1 1 0 0 0,0 0 0 0 0,-1-1 0 0 0,1 2 0 0 0,0-1 0 0 0,-1 0 0 0 0,1 0 0 0 0,-1 1 0 0 0,0-1 0 0 0,1 1 0 0 0,-1 0 0 0 0,0 0 0 0 0,0 0 0 0 0,0 0 0 0 0,0 0 0 0 0,0 0 0 0 0,-1 0 0 0 0,1 1 0 0 0,-1-1 0 0 0,1 0 0 0 0,-1 1 0 0 0,1 1 0 0 0,0 2 0 0 0,0-1 0 0 0,0 1 0 0 0,-1-1 0 0 0,0 1 0 0 0,0-1 0 0 0,0 1 0 0 0,-1 0 0 0 0,1 0 0 0 0,-1-1 0 0 0,-1 1 0 0 0,1 0 0 0 0,-1 0 0 0 0,0-1 0 0 0,-1 3 0 0 0,0 0 0 0 0,-1-1 0 0 0,0 1 0 0 0,0 0 0 0 0,-1-1 0 0 0,0 0 0 0 0,0 0 0 0 0,-1 0 0 0 0,0-1 0 0 0,-4 6 0 0 0,1-4 0 0 0,0 0 0 0 0,-1-1 0 0 0,1 1 0 0 0,-1-1 0 0 0,0-1 0 0 0,-1 0 0 0 0,0 0 0 0 0,0-1 0 0 0,0 0 0 0 0,-1-1 0 0 0,1 0 0 0 0,-1-1 0 0 0,0 0 0 0 0,-9 1 0 0 0,16-3 0 0 0,1-1 0 0 0,-1 0 0 0 0,1 0 0 0 0,-1 0 0 0 0,0 0 0 0 0,1-1 0 0 0,-1 0 0 0 0,1 1 0 0 0,-1-1 0 0 0,1 0 0 0 0,0-1 0 0 0,-1 1 0 0 0,1 0 0 0 0,0-1 0 0 0,0 0 0 0 0,0 0 0 0 0,0 0 0 0 0,0 0 0 0 0,0 0 0 0 0,0-1 0 0 0,1 1 0 0 0,-1-1 0 0 0,1 0 0 0 0,-1-1 0 0 0,0 0 0 0 0,0-1 0 0 0,1 0 0 0 0,0 0 0 0 0,-1 0 0 0 0,2 0 0 0 0,-1 0 0 0 0,1 0 0 0 0,-1 0 0 0 0,1 0 0 0 0,1-1 0 0 0,-1 1 0 0 0,1 0 0 0 0,0-1 0 0 0,0 1 0 0 0,0-1 0 0 0,1 1 0 0 0,2-11 0 0 0,0 0 0 0 0,1 1 0 0 0,1-1 0 0 0,1 1 0 0 0,0 0 0 0 0,0 0 0 0 0,2 1 0 0 0,4-8 0 0 0,-5 12 0 0 0,0 0 0 0 0,0 0 0 0 0,1 1 0 0 0,0 0 0 0 0,0 0 0 0 0,1 1 0 0 0,1 0 0 0 0,-1 0 0 0 0,1 1 0 0 0,0 1 0 0 0,8-4 0 0 0,-12 7 0 0 0,0 0 0 0 0,1 1 0 0 0,-1 0 0 0 0,0 1 0 0 0,1-1 0 0 0,0 1 0 0 0,-1 1 0 0 0,1-1 0 0 0,0 1 0 0 0,-1 0 0 0 0,1 1 0 0 0,5 0 0 0 0,-10-1 0 0 0,0 1 0 0 0,1-1 0 0 0,-1 1 0 0 0,1 0 0 0 0,-1 0 0 0 0,0-1 0 0 0,0 1 0 0 0,0 1 0 0 0,0-1 0 0 0,1 0 0 0 0,-2 1 0 0 0,1-1 0 0 0,0 1 0 0 0,0-1 0 0 0,0 1 0 0 0,-1 0 0 0 0,1 0 0 0 0,-1 0 0 0 0,1 0 0 0 0,-1 0 0 0 0,0 0 0 0 0,0 0 0 0 0,0 0 0 0 0,0 0 0 0 0,0 1 0 0 0,0-1 0 0 0,-1 0 0 0 0,1 1 0 0 0,-1-1 0 0 0,1 1 0 0 0,-1-1 0 0 0,0 0 0 0 0,0 1 0 0 0,0-1 0 0 0,0 1 0 0 0,-1 0 0 0 0,0 3 0 0 0,0 0 0 0 0,0 0 0 0 0,0 0 0 0 0,-1 0 0 0 0,0-1 0 0 0,0 1 0 0 0,-1 0 0 0 0,0-1 0 0 0,0 0 0 0 0,0 0 0 0 0,-4 5 0 0 0,2-3 0 0 0,-1 0 0 0 0,0-1 0 0 0,-1 1 0 0 0,0-2 0 0 0,0 1 0 0 0,0-1 0 0 0,0 0 0 0 0,-3 1 0 0 0,3-2 0 0 0,0 0 0 0 0,0-1 0 0 0,0 1 0 0 0,-1-2 0 0 0,1 1 0 0 0,-1-1 0 0 0,1 0 0 0 0,-1-1 0 0 0,0 0 0 0 0,0 0 0 0 0,0 0 0 0 0,0-1 0 0 0,1 0 0 0 0,-1-1 0 0 0,0 0 0 0 0,0 0 0 0 0,0-1 0 0 0,1 0 0 0 0,-5-1 0 0 0,8 1 0 0 0,1 0 0 0 0,-1 0 0 0 0,0 0 0 0 0,1 0 0 0 0,0 0 0 0 0,-1-1 0 0 0,1 0 0 0 0,0 1 0 0 0,1-1 0 0 0,-1 0 0 0 0,0-1 0 0 0,1 1 0 0 0,-1 0 0 0 0,1-1 0 0 0,-1-2 0 0 0,1 1 0 0 0,0-1 0 0 0,0 1 0 0 0,0-1 0 0 0,1 0 0 0 0,0 0 0 0 0,0 0 0 0 0,0 0 0 0 0,1 0 0 0 0,0 0 0 0 0,0 0 0 0 0,1-10 0 0 0,1 0 0 0 0,1 0 0 0 0,0 1 0 0 0,1 0 0 0 0,1 0 0 0 0,0 0 0 0 0,6-10 0 0 0,-4 10 0 0 0,2-1 0 0 0,-1 1 0 0 0,2 0 0 0 0,0 1 0 0 0,1 0 0 0 0,5-4 0 0 0,-11 12 0 0 0,0 1 0 0 0,1 0 0 0 0,-1 0 0 0 0,1 0 0 0 0,0 1 0 0 0,1 0 0 0 0,-1 0 0 0 0,1 0 0 0 0,0 1 0 0 0,-1 0 0 0 0,2 0 0 0 0,-1 1 0 0 0,0 0 0 0 0,0 0 0 0 0,7-1 0 0 0,-10 3 0 0 0,0 0 0 0 0,-1 0 0 0 0,1 0 0 0 0,-1 0 0 0 0,1 1 0 0 0,-1-1 0 0 0,1 1 0 0 0,-1 0 0 0 0,1 0 0 0 0,-1 0 0 0 0,0 1 0 0 0,1-1 0 0 0,-1 1 0 0 0,0 0 0 0 0,0-1 0 0 0,0 2 0 0 0,0-1 0 0 0,0 0 0 0 0,-1 0 0 0 0,1 1 0 0 0,-1 0 0 0 0,0-1 0 0 0,1 1 0 0 0,-1 0 0 0 0,1 2 0 0 0,0 1 0 0 0,-1-1 0 0 0,1 1 0 0 0,-1 0 0 0 0,0 0 0 0 0,-1-1 0 0 0,0 1 0 0 0,0 0 0 0 0,0 0 0 0 0,0 0 0 0 0,-1 1 0 0 0,0-1 0 0 0,0 0 0 0 0,-1 0 0 0 0,-1 5 0 0 0,0 1 0 0 0,-2 0 0 0 0,1 0 0 0 0,-2 0 0 0 0,1-1 0 0 0,-2 1 0 0 0,1-1 0 0 0,-2-1 0 0 0,1 1 0 0 0,-2-1 0 0 0,1 0 0 0 0,-6 5 0 0 0,7-8 0 0 0,0-1 0 0 0,0-1 0 0 0,0 1 0 0 0,-1-1 0 0 0,1 0 0 0 0,-1-1 0 0 0,-1 1 0 0 0,1-1 0 0 0,0-1 0 0 0,-1 1 0 0 0,0-1 0 0 0,0-1 0 0 0,0 0 0 0 0,0 0 0 0 0,0 0 0 0 0,0-1 0 0 0,-8 0 0 0 0,12 0 0 0 0,0-2 0 0 0,0 1 0 0 0,0 0 0 0 0,0-1 0 0 0,0 0 0 0 0,0 0 0 0 0,0 0 0 0 0,0 0 0 0 0,1 0 0 0 0,-1-1 0 0 0,0 0 0 0 0,1 0 0 0 0,0 0 0 0 0,-1 0 0 0 0,1 0 0 0 0,-2-3 0 0 0,1 2 0 0 0,1-1 0 0 0,0 0 0 0 0,0 0 0 0 0,0 0 0 0 0,1 0 0 0 0,0 0 0 0 0,-1-1 0 0 0,1 1 0 0 0,1-1 0 0 0,-1 1 0 0 0,1-1 0 0 0,-1-2 0 0 0,0-4 0 0 0,1-1 0 0 0,0 1 0 0 0,0-1 0 0 0,1 0 0 0 0,1 1 0 0 0,0-1 0 0 0,0 1 0 0 0,1-1 0 0 0,1 1 0 0 0,0 0 0 0 0,0 0 0 0 0,7-17 0 0 0,0 2 0 0 0,2-1 0 0 0,13-20 0 0 0,-20 38 0 0 0,0 1 0 0 0,1 0 0 0 0,0 1 0 0 0,0-1 0 0 0,0 1 0 0 0,1 0 0 0 0,0 1 0 0 0,1 0 0 0 0,-1 0 0 0 0,1 0 0 0 0,0 1 0 0 0,1 1 0 0 0,3-3 0 0 0,-10 6-1 0 0,0 0-1 0 0,0 0 1 0 0,0 1-1 0 0,1-1 1 0 0,-1 0 0 0 0,0 1-1 0 0,0 0 1 0 0,0-1-1 0 0,1 1 1 0 0,-1 0 0 0 0,0 0-1 0 0,0 0 1 0 0,1 0-1 0 0,-1 1 1 0 0,0-1 0 0 0,0 1-1 0 0,0-1 1 0 0,1 1-1 0 0,-1 0 1 0 0,0 0 0 0 0,0 0-1 0 0,0 0 1 0 0,0 0-1 0 0,0 0 1 0 0,-1 0 0 0 0,1 1-1 0 0,0-1 1 0 0,0 1-1 0 0,-1-1 1 0 0,1 1 0 0 0,-1 0-1 0 0,0 0 1 0 0,1-1-1 0 0,-1 1 1 0 0,0 0 0 0 0,1 2 1 0 0,1 3-19 0 0,0 0 1 0 0,0 1 0 0 0,-1-1 0 0 0,0 1-1 0 0,0 0 1 0 0,0 0 0 0 0,-1 0 0 0 0,-1 0-1 0 0,1 6 19 0 0,-2-2 15 0 0,1 0-1 0 0,-2 0 0 0 0,1 0 1 0 0,-2 0-1 0 0,0-1 0 0 0,0 1 1 0 0,-1-1-1 0 0,0 0 0 0 0,-1 0 0 0 0,0 0 1 0 0,-1-1-1 0 0,0 0 0 0 0,-1 0 1 0 0,0 0-1 0 0,-3 3-14 0 0,8-11 0 0 0,-1 0 0 0 0,1 0 0 0 0,0 0 0 0 0,-1 0 0 0 0,0 0 0 0 0,1 0 0 0 0,-1-1 0 0 0,0 1 0 0 0,0-1 0 0 0,1 0 0 0 0,-1 0 0 0 0,0 0 0 0 0,0 0 0 0 0,-3 0 0 0 0,5-1 0 0 0,-1 0 0 0 0,1 0 0 0 0,-1 0 0 0 0,1 0 0 0 0,-1 0 0 0 0,1 0 0 0 0,-1 0 0 0 0,1-1 0 0 0,-1 1 0 0 0,1-1 0 0 0,-1 1 0 0 0,1-1 0 0 0,-1 1 0 0 0,1-1 0 0 0,0 0 0 0 0,-1 0 0 0 0,1 1 0 0 0,0-1 0 0 0,0 0 0 0 0,0 0 0 0 0,0 0 0 0 0,0 0 0 0 0,0-1 0 0 0,0 1 0 0 0,0 0 0 0 0,0 0 0 0 0,0-1 0 0 0,0 1 0 0 0,1 0 0 0 0,-1-1 0 0 0,1 1 0 0 0,-4-9 0 0 0,1 0 0 0 0,1 0 0 0 0,0-1 0 0 0,0 1 0 0 0,1 0 0 0 0,1-1 0 0 0,-1 1 0 0 0,2 0 0 0 0,-1-2 0 0 0,4-27 0 0 0,7-29 0 0 0,-8 54 0 0 0,8-52 0 0 0,4 0 0 0 0,22-62 0 0 0,-30 106 0 0 0,-6 22 0 0 0,-1 1 0 0 0,1-1 0 0 0,-1 1 0 0 0,1-1 0 0 0,-1 0 0 0 0,1 1 0 0 0,-1-1 0 0 0,1 1 0 0 0,-1 0 0 0 0,0-1 0 0 0,0 1 0 0 0,1-1 0 0 0,-1 1 0 0 0,0-1 0 0 0,0 1 0 0 0,1 0 0 0 0,1 12 0 0 0,0 1 0 0 0,-1-1 0 0 0,-1 1 0 0 0,0-1 0 0 0,0 1 0 0 0,-3 12 0 0 0,1-2 0 0 0,-4 59 0 0 0,-4 0 0 0 0,-20 80 0 0 0,25-178 0 0 0,3-11 0 0 0,1 0 0 0 0,2-1 0 0 0,1-11 0 0 0,0 1 0 0 0,11-254 0 0 0,-10 276 0 0 0,0 13 0 0 0,2 10 0 0 0,4 25 0 0 0,-1-1 0 0 0,-1 1 0 0 0,-2 1 0 0 0,0 18 0 0 0,1 2 0 0 0,-1-7 0 0 0,6 37 0 0 0,7 23 0 0 0,-15-92 0 0 0,-4-85 0 0 0,2-78 0 0 0,31-182-712 0 0,-27 313 1004 0 0,-1 16-7 0 0,2 10-150 0 0,-2 5-186 0 0,0 1 1 0 0,-1-1-1 0 0,-1 1 0 0 0,0 0 1 0 0,-1 0-1 0 0,-1 0 0 0 0,0 2 51 0 0,0 10 35 0 0,2 12 19 0 0,6 293 212 0 0,-11-301-266 0 0,-6-58 0 0 0,4-25 0 0 0,1 0 0 0 0,3 0 0 0 0,3-16 0 0 0,-1 29 0 0 0,1-260 0 0 0,-2 287 0 0 0,1 17 0 0 0,-1 22 0 0 0,0 10-16 0 0,5 269-288 0 0,0-226 451 0 0,3 103 26 0 0,-8-183-173 0 0,0 1 0 0 0,0-1 0 0 0,1 0 0 0 0,-1 1 0 0 0,0-1 0 0 0,0 1 0 0 0,0-1 0 0 0,0 1 0 0 0,0-1 0 0 0,-1 1 0 0 0,1-1 0 0 0,0 1 0 0 0,0-1 0 0 0,0 1 0 0 0,0-1 0 0 0,0 0 0 0 0,-1 1 0 0 0,1-1 0 0 0,0 1 0 0 0,0-1 0 0 0,0 0 0 0 0,-1 1 0 0 0,1-1 0 0 0,-5-7 0 0 0,-3-20 0 0 0,0-41 0 0 0,2 0 0 0 0,4-1 0 0 0,3-18 0 0 0,2 74 0 0 0,-3 13 0 0 0,0 0 0 0 0,0 0 0 0 0,0-1 0 0 0,0 1 0 0 0,0 0 0 0 0,0 0 0 0 0,1 0 0 0 0,-1 0 0 0 0,0 0 0 0 0,0 0 0 0 0,0-1 0 0 0,0 1 0 0 0,0 0 0 0 0,1 0 0 0 0,-1 0 0 0 0,0 0 0 0 0,0 0 0 0 0,0 0 0 0 0,0 0 0 0 0,0 0 0 0 0,1 0 0 0 0,-1 0 0 0 0,0 0 0 0 0,0 0 0 0 0,0 0 0 0 0,1 0 0 0 0,-1 0 0 0 0,0 0 0 0 0,0 0 0 0 0,0 0 0 0 0,0 0 0 0 0,1 0 0 0 0,-1 0 0 0 0,0 0 0 0 0,0 0 0 0 0,1 1 0 0 0,0 0 0 0 0,0 0 0 0 0,0 0 0 0 0,0 0 0 0 0,0 0 0 0 0,0 0 0 0 0,-1 0 0 0 0,1 0 0 0 0,0 0 0 0 0,-1 1 0 0 0,1-1 0 0 0,-1 0 0 0 0,1 0 0 0 0,0 2 0 0 0,5 23 0 0 0,-1-1 0 0 0,-1 1 0 0 0,-1 0 0 0 0,0 16 0 0 0,4 39 0 0 0,-5-58 0 0 0,-2-45 0 0 0,0-1 0 0 0,1 1 0 0 0,1-1 0 0 0,3-9 0 0 0,1-14 0 0 0,3-18 0 0 0,0 86 0 0 0,-6 16-84 0 0,-1-1 0 0 0,-2 1 1 0 0,-4 28 83 0 0,0 32-206 0 0,3-86 371 0 0,1-11 32 0 0,-1-7-102 0 0,0-19-95 0 0,1 0 0 0 0,1 0 0 0 0,4-20 0 0 0,1-10 0 0 0,-2 15 0 0 0,4-15 0 0 0,-4 60 0 0 0,0 4 0 0 0,-1 16 0 0 0,0 1 0 0 0,-2-1 0 0 0,-1 7 0 0 0,0-7 0 0 0,1 1 0 0 0,1 0 0 0 0,2 4 0 0 0,-2-25-28 0 0,1 5-159 0 0,6-21-170 0 0,-2-15 289 0 0,0 0 0 0 0,-2-1 0 0 0,0-4 68 0 0,10-45-192 0 0,-16 75 196 0 0,1 1 1 0 0,0 0-1 0 0,0 0 0 0 0,0-1 1 0 0,0 1-1 0 0,0 0 0 0 0,0 0 1 0 0,0-1-1 0 0,0 1 0 0 0,1 0 1 0 0,-1-1-1 0 0,0 1 0 0 0,0 0 1 0 0,0 0-1 0 0,0-1 0 0 0,0 1 0 0 0,0 0 1 0 0,0 0-1 0 0,1 0 0 0 0,-1-1 1 0 0,0 1-1 0 0,0 0 0 0 0,0 0 1 0 0,0 0-1 0 0,1-1 0 0 0,-1 1 1 0 0,0 0-1 0 0,0 0 0 0 0,1 0 1 0 0,-1 0-1 0 0,0 0 0 0 0,0-1 1 0 0,1 1-1 0 0,-1 0 0 0 0,0 0-4 0 0,5 9 333 0 0,-1 17 151 0 0,-2 10-484 0 0,-1 11 0 0 0,-1-11 0 0 0,3 14 0 0 0,-3-50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1 0 0 0,0-1 0 0 0,0 0 0 0 0,0 0 0 0 0,0 0 0 0 0,0 0 0 0 0,0 0 0 0 0,3-7 0 0 0,2-10 0 0 0,5-36 0 0 0,-5 24 0 0 0,8-26 0 0 0,-10 50 0 0 0,-1 6 0 0 0,3 11 0 0 0,-1 20 0 0 0,-4-13 0 0 0,2 26 0 0 0,4 21 0 0 0,-3-57 0 0 0,0-16 0 0 0,2-15 0 0 0,-5 21 0 0 0,5-34 0 0 0,-3 21 0 0 0,-1 1 0 0 0,2-1 0 0 0,0 1 0 0 0,1 0 0 0 0,0 0 0 0 0,3-5 0 0 0,-7 18 0 0 0,0 0 0 0 0,0 0 0 0 0,0 0 0 0 0,0 0 0 0 0,0 0 0 0 0,0 0 0 0 0,0-1 0 0 0,0 1 0 0 0,0 0 0 0 0,1 0 0 0 0,-1 0 0 0 0,0 0 0 0 0,0 0 0 0 0,0 0 0 0 0,0 0 0 0 0,0 0 0 0 0,1 0 0 0 0,-1 0 0 0 0,0 0 0 0 0,0 0 0 0 0,0 0 0 0 0,0 0 0 0 0,0 0 0 0 0,1 0 0 0 0,-1 0 0 0 0,0 0 0 0 0,0 0 0 0 0,0 0 0 0 0,0 0 0 0 0,1 0 0 0 0,-1 0 0 0 0,0 0 0 0 0,0 0 0 0 0,0 0 0 0 0,0 0 0 0 0,0 0 0 0 0,0 0 0 0 0,1 0 0 0 0,-1 0 0 0 0,0 0 0 0 0,0 1 0 0 0,0-1 0 0 0,0 0 0 0 0,0 0 0 0 0,0 0 0 0 0,0 0 0 0 0,0 0 0 0 0,1 0 0 0 0,-1 1 0 0 0,0-1 0 0 0,0 0 0 0 0,0 0 0 0 0,0 0 0 0 0,0 0 0 0 0,0 0 0 0 0,0 1 0 0 0,0-1 0 0 0,0 0 0 0 0,4 8 0 0 0,-2 5 0 0 0,0 1 0 0 0,-1 0 0 0 0,0 7 0 0 0,-1-9 0 0 0,1-1 0 0 0,0 1 0 0 0,0-1 0 0 0,2 0 0 0 0,1 8 0 0 0,-4-18-3 0 0,0-1 0 0 0,0 0 0 0 0,0 0 1 0 0,0 1-1 0 0,0-1 0 0 0,0 0 0 0 0,0 1 0 0 0,0-1 0 0 0,1 0 1 0 0,-1 1-1 0 0,0-1 0 0 0,0 0 0 0 0,0 0 0 0 0,0 1 0 0 0,0-1 1 0 0,1 0-1 0 0,-1 1 0 0 0,0-1 0 0 0,0 0 0 0 0,1 0 0 0 0,-1 0 1 0 0,0 1-1 0 0,0-1 0 0 0,1 0 0 0 0,-1 0 0 0 0,0 0 0 0 0,0 0 1 0 0,1 1-1 0 0,-1-1 0 0 0,0 0 0 0 0,1 0 0 0 0,-1 0 0 0 0,0 0 3 0 0,6-9-205 0 0,2-26-91 0 0,-7 31 319 0 0,2-13 120 0 0,1 0 0 0 0,0 1 0 0 0,1 0 0 0 0,6-13-143 0 0,-11 29 0 0 0,1 0 0 0 0,-1 0 0 0 0,0 0 0 0 0,0 0 0 0 0,0 0 0 0 0,0 0 0 0 0,1 0 0 0 0,-1 0 0 0 0,0 0 0 0 0,0 0 0 0 0,0 0 0 0 0,0 0 0 0 0,1 0 0 0 0,-1 0 0 0 0,0 0 0 0 0,0 0 0 0 0,0 0 0 0 0,0 0 0 0 0,1 0 0 0 0,-1 0 0 0 0,0 0 0 0 0,0 0 0 0 0,0 0 0 0 0,0 0 0 0 0,0 0 0 0 0,1 1 0 0 0,-1-1 0 0 0,0 0 0 0 0,0 0 0 0 0,0 0 0 0 0,0 0 0 0 0,0 0 0 0 0,0 0 0 0 0,1 1 0 0 0,-1-1 0 0 0,0 0 0 0 0,0 0 0 0 0,0 0 0 0 0,0 0 0 0 0,0 0 0 0 0,0 1 0 0 0,0-1 0 0 0,0 0 0 0 0,0 0 0 0 0,0 0 0 0 0,0 1 0 0 0,5 6 0 0 0,-3 0 0 0 0,1 0 0 0 0,-1 0 0 0 0,-1 1 0 0 0,1-1 0 0 0,-1 0 0 0 0,0 1 0 0 0,-1 1 0 0 0,1 0 0 0 0,0 0 0 0 0,0 0 0 0 0,1 1 0 0 0,1 1 0 0 0,-2-12 0 0 0,0 0 0 0 0,0-1 0 0 0,0 1 0 0 0,-1 0 0 0 0,1-1 0 0 0,0 1 0 0 0,-1 0 0 0 0,1-1 0 0 0,-1 1 0 0 0,1-1 0 0 0,20-82 0 0 0,-21 84 0 0 0,0 0 0 0 0,0 0 0 0 0,0 1 0 0 0,0-1 0 0 0,1 0 0 0 0,-1 0 0 0 0,0 0 0 0 0,0 0 0 0 0,0 0 0 0 0,0 0 0 0 0,0 0 0 0 0,0 0 0 0 0,0 0 0 0 0,0 1 0 0 0,0-1 0 0 0,0 0 0 0 0,0 0 0 0 0,1 0 0 0 0,-1 0 0 0 0,0 0 0 0 0,0 0 0 0 0,0 0 0 0 0,0 0 0 0 0,0 0 0 0 0,0 0 0 0 0,0 0 0 0 0,1 0 0 0 0,-1 0 0 0 0,0 0 0 0 0,0 0 0 0 0,0 0 0 0 0,0 0 0 0 0,0 0 0 0 0,0 0 0 0 0,0 0 0 0 0,1 0 0 0 0,-1 0 0 0 0,0 0 0 0 0,0 0 0 0 0,0 0 0 0 0,0 0 0 0 0,0 0 0 0 0,0 0 0 0 0,0 0 0 0 0,0 0 0 0 0,1-1 0 0 0,-1 1 0 0 0,0 0 0 0 0,0 0 0 0 0,0 0 0 0 0,0 0 0 0 0,0 0 0 0 0,0 0 0 0 0,0 0 0 0 0,0 0 0 0 0,0 0 0 0 0,0-1 0 0 0,0 1 0 0 0,0 0 0 0 0,0 0 0 0 0,0 0 0 0 0,0 0 0 0 0,0 0 0 0 0,0 0 0 0 0,0 0 0 0 0,0-1 0 0 0,0 1 0 0 0,0 0 0 0 0,0 0 0 0 0,0 0 0 0 0,4 7 0 0 0,-4-7 0 0 0,2 11 0 0 0,0 0 0 0 0,0 1 0 0 0,-1-1 0 0 0,-1 12 0 0 0,4 27 0 0 0,-4-50 0 0 0,0 1 0 0 0,0-1 0 0 0,0 0 0 0 0,0 0 0 0 0,0 0 0 0 0,0 0 0 0 0,0 0 0 0 0,0 0 0 0 0,0 0 0 0 0,0 0 0 0 0,0 0 0 0 0,0 0 0 0 0,0 1 0 0 0,0-1 0 0 0,0 0 0 0 0,0 0 0 0 0,0 0 0 0 0,0 0 0 0 0,0 0 0 0 0,0 0 0 0 0,0 0 0 0 0,0 0 0 0 0,0 0 0 0 0,1 0 0 0 0,-1 1 0 0 0,0-1 0 0 0,0 0 0 0 0,0 0 0 0 0,0 0 0 0 0,0 0 0 0 0,0 0 0 0 0,0 0 0 0 0,0 0 0 0 0,0 0 0 0 0,0 0 0 0 0,0 0 0 0 0,0 0 0 0 0,1 0 0 0 0,-1 0 0 0 0,0 0 0 0 0,0 0 0 0 0,0 0 0 0 0,0 0 0 0 0,0 0 0 0 0,0 0 0 0 0,0 0 0 0 0,0 0 0 0 0,0 0 0 0 0,0 0 0 0 0,1 0 0 0 0,-1 0 0 0 0,0 0 0 0 0,0 0 0 0 0,0 0 0 0 0,0 0 0 0 0,0 0 0 0 0,0 0 0 0 0,0 0 0 0 0,0 0 0 0 0,5-7 0 0 0,2-9 0 0 0,2-12 0 0 0,1 0 0 0 0,7-10 0 0 0,-16 36 0 0 0,6 22 0 0 0,-2 18 8 0 0,-5-30-17 0 0,1 0 1 0 0,0 0-1 0 0,0 0 1 0 0,1 0-1 0 0,2 6 9 0 0,-4-14-180 0 0,0 0-62 0 0,0 0-13 0 0,0 0 68 0 0,0 0 290 0 0,0 0 121 0 0,0 0 28 0 0,7-16-831 0 0,4-32 1528 0 0,-6 24-1204 0 0,1 1 0 0 0,8-22 255 0 0,-14 44-252 0 0,0 1 65 0 0,5 13 990 0 0,-3-3-884 0 0,-1 1-1 0 0,0 0 1 0 0,-1 0 0 0 0,0-1 0 0 0,-1 6 81 0 0,0-4 116 0 0,1 0 1 0 0,0 0 0 0 0,1 0 0 0 0,1 2-117 0 0,1-26-19 0 0,1-21 59 0 0,-2 16-26 0 0,2-13-118 0 0,-3 16-33 0 0,0 1 0 0 0,2-1 0 0 0,-1 1 0 0 0,2-1 0 0 0,0 1 1 0 0,5-11 136 0 0,-9 24 5 0 0,0-1 0 0 0,0 1 0 0 0,0-1 0 0 0,0 1 0 0 0,0 0 0 0 0,1-1 0 0 0,-1 1 0 0 0,0 0 0 0 0,0-1 0 0 0,1 1 0 0 0,-1-1 0 0 0,0 1 0 0 0,0 0 0 0 0,1 0 0 0 0,-1-1 0 0 0,0 1 1 0 0,1 0-1 0 0,-1-1 0 0 0,1 1 0 0 0,-1 0 0 0 0,0 0 0 0 0,1 0 0 0 0,-1 0 0 0 0,1-1 0 0 0,-1 1 0 0 0,0 0 0 0 0,1 0 0 0 0,-1 0 0 0 0,1 0-5 0 0,0 0 22 0 0,-1 1 1 0 0,1-1-1 0 0,-1 0 0 0 0,1 1 0 0 0,0-1 1 0 0,-1 1-1 0 0,1-1 0 0 0,-1 1 1 0 0,0-1-1 0 0,1 1 0 0 0,-1-1 0 0 0,1 1 1 0 0,-1-1-1 0 0,0 1 0 0 0,1 0 0 0 0,-1-1 1 0 0,0 1-23 0 0,10 28-207 0 0,-10-29 102 0 0,8 40 175 0 0,-2 0 0 0 0,0 23-70 0 0,-5-53 527 0 0,-1-10-697 0 0,-1-17-583 0 0,1-5 1041 0 0,0 0 0 0 0,3-9-288 0 0,0-10 259 0 0,3-9-838 0 0,2 76 350 0 0,-5 0 398 0 0,-2 0 0 0 0,-1 0 0 0 0,-1 1 0 0 0,-1-1 0 0 0,-3 7-169 0 0,1 8 96 0 0,1-18-131 0 0,3-22-145 0 0,0-1-62 0 0,0 0-13 0 0,0 0 68 0 0,0 0 290 0 0,0 0 121 0 0,0 0 28 0 0,0 0-28 0 0,-3-18-585 0 0,5-16 513 0 0,2-1 1 0 0,1 2-1 0 0,6-20-152 0 0,-11 52 0 0 0,0 0 0 0 0,0 1 0 0 0,1-1 0 0 0,-1 0 0 0 0,0 1 0 0 0,0-1 0 0 0,0 0 0 0 0,1 1 0 0 0,-1-1 0 0 0,0 0 0 0 0,1 1 0 0 0,-1-1 0 0 0,1 1 0 0 0,-1-1 0 0 0,0 1 0 0 0,1-1 0 0 0,-1 1 0 0 0,1-1 0 0 0,0 1 0 0 0,-1-1 0 0 0,1 1 0 0 0,-1 0 0 0 0,0 1 0 0 0,1-1 0 0 0,-1 0 0 0 0,0 0 0 0 0,1 0 0 0 0,-1 1 0 0 0,0-1 0 0 0,0 0 0 0 0,1 0 0 0 0,-1 1 0 0 0,0-1 0 0 0,1 0 0 0 0,-1 0 0 0 0,0 1 0 0 0,0-1 0 0 0,0 0 0 0 0,1 1 0 0 0,-1-1 0 0 0,0 0 0 0 0,0 1 0 0 0,0-1 0 0 0,0 0 0 0 0,0 1 0 0 0,0-1 0 0 0,9 32 0 0 0,-8-27 0 0 0,4 26 0 0 0,-2 1 0 0 0,-1 0 0 0 0,-1 1 0 0 0,-3 20 0 0 0,2-34 0 0 0</inkml:trace>
  <inkml:trace contextRef="#ctx0" brushRef="#br0" timeOffset="5">1740 841 32767 0 0,'-3'-10'0'0'0,"0"-3"0"0"0,0-1 0 0 0,1 0 0 0 0,1 0 0 0 0,0-8 0 0 0,0 2 0 0 0,0-20 0 0 0,10 60 0 0 0,-5 9 0 0 0,-2-10 0 0 0</inkml:trace>
  <inkml:trace contextRef="#ctx0" brushRef="#br0" timeOffset="6">1740 877 32767 0 0,'-2'20'0'0'0,"0"15"0"0"0,-6 158 0 0 0,7-151 0 0 0,-3 0 0 0 0,-4 18 0 0 0,4-8-572 0 0,-6-71 1109 0 0,7-1-743 0 0,1 0 0 0 0,0 0 0 0 0,1 0-1 0 0,2-15 207 0 0,0 3-108 0 0,5-10 108 0 0,5 61 396 0 0,-7 1-325 0 0,0 1-1 0 0,-1-1 1 0 0,-1 1 0 0 0,-1 0-1 0 0,-1-1 1 0 0,-1 1-1 0 0,-1 1-70 0 0,0 40 78 0 0,0-50-78 0 0,2-12 0 0 0,0 1 0 0 0,0-1 0 0 0,0 0 0 0 0,-1 0 0 0 0,1 0 0 0 0,0 0 0 0 0,0 0 0 0 0,0 0 0 0 0,0 0 0 0 0,0 0 0 0 0,0 0 0 0 0,0 0 0 0 0,-1 0 0 0 0,1 0 0 0 0,0 0 0 0 0,0 0 0 0 0,0 0 0 0 0,0 0 0 0 0,0 0 0 0 0,0 0 0 0 0,-1 0 0 0 0,1 0 0 0 0,0 0 0 0 0,0 0 0 0 0,0 0 0 0 0,0 0 0 0 0,0-1 0 0 0,0 1 0 0 0,0 0 0 0 0,-1 0 0 0 0,1 0 0 0 0,0 0 0 0 0,0 0 0 0 0,0 0 0 0 0,0 0 0 0 0,0 0 0 0 0,0 0 0 0 0,0-1 0 0 0,0 1 0 0 0,0 0 0 0 0,0 0 0 0 0,0 0 0 0 0,0 0 0 0 0,0 0 0 0 0,0 0 0 0 0,0 0 0 0 0,0-1 0 0 0,0 1 0 0 0,0 0 0 0 0,-4-5 0 0 0,-1-8-97 0 0,1 0 0 0 0,0-1 1 0 0,1 1-1 0 0,1-1 0 0 0,-1-7 97 0 0,0-17-484 0 0,2-16 484 0 0,2 49 0 0 0,1 5 0 0 0,2 13 0 0 0,4 18 0 0 0,-5 10 0 0 0,-2 0 0 0 0,-1 0 0 0 0,-3 0 0 0 0,-2 9 0 0 0,4-44 0 0 0,-1 30 0 0 0,2-33 0 0 0,0-13 0 0 0,0 0 0 0 0,1-102 0 0 0,0 151 347 0 0,5 15-347 0 0,-1 9 301 0 0,-4-49-208 0 0,0-1-17 0 0,0 1-1 0 0,1 0 1 0 0,2 8-76 0 0,-18-34 0 0 0,12 9-11 0 0,1-1 1 0 0,-1 0-1 0 0,1 0 1 0 0,0 0-1 0 0,0 0 1 0 0,0 0-1 0 0,1 0 1 0 0,-1 0-1 0 0,1-2 11 0 0,2-41-205 0 0,0 14 48 0 0,-2-11-354 0 0,0 77 517 0 0,1 7 77 0 0,-2-1 0 0 0,-4 15-83 0 0,-11 31-32 0 0,-1 5-108 0 0,17-72 177 0 0,0-14 16 0 0,0-12 29 0 0,-1-92 704 0 0,1-74-811 0 0,5 80-467 0 0,2 31 223 0 0,-1 93 1065 0 0,4 116-1152 0 0,-8 91 356 0 0,-2-162 36 0 0,-1-39-512 0 0,-9-54 1272 0 0,4-4-810 0 0,0-1-1 0 0,2 0 1 0 0,1 0 0 0 0,0-4 14 0 0,-1-94-98 0 0,3 53 66 0 0,1 44-32 0 0,0-13 11 0 0,4 78 64 0 0,-2-1-1 0 0,-2 11-10 0 0,-4 91-195 0 0,4-141 182 0 0,-1 25-53 0 0,-2 44-345 0 0,-8 38 411 0 0,8-86 872 0 0,2-39-781 0 0,-1 1-86 0 0,6-64-97 0 0,-1 50 29 0 0,-2 1 1 0 0,-1-1-1 0 0,-2-9 63 0 0,1 35 3 0 0,-1 5 4 0 0,-1 13 15 0 0,-2 19 10 0 0,2 8-20 0 0,0 15 56 0 0,-3-1 0 0 0,-2 0 0 0 0,-7 20-68 0 0,12-69-2 0 0,1-5-2 0 0,-1-13-15 0 0,1-19-49 0 0,3-5 75 0 0,1 0 0 0 0,3-1 1 0 0,0 1-1 0 0,8-22-7 0 0,-12 56 11 0 0,-3 7-6 0 0,0 0 1 0 0,1 0 0 0 0,-1 0-1 0 0,1 0 1 0 0,0 1 0 0 0,1-1 0 0 0,-1 0-1 0 0,1 1-5 0 0,-3 14 8 0 0,-6 24-126 0 0,5-27 42 0 0,0 0 1 0 0,1 0-1 0 0,1 1 0 0 0,1-1 1 0 0,0 1-1 0 0,2 7 76 0 0,-1-24 0 0 0,0-1 0 0 0,0 1-1 0 0,0 0 1 0 0,0-1 0 0 0,0 1 0 0 0,0 0 0 0 0,0-1-1 0 0,0 1 1 0 0,0 0 0 0 0,1-1 0 0 0,-1 1 0 0 0,0-1-1 0 0,0 1 1 0 0,1-1 0 0 0,-1 1 0 0 0,0-1 0 0 0,1 1-1 0 0,-1-1 1 0 0,1 1 0 0 0,-1-1 0 0 0,0 1 0 0 0,1 0 0 0 0,0-1-12 0 0,-1 0 1 0 0,1 0 0 0 0,-1-1-1 0 0,1 1 1 0 0,-1 0 0 0 0,1 0-1 0 0,-1 0 1 0 0,0 0 0 0 0,1 0 0 0 0,-1 0-1 0 0,1-1 1 0 0,-1 1 0 0 0,0 0-1 0 0,1 0 1 0 0,-1-1 0 0 0,1 1-1 0 0,-1 0 1 0 0,0-1 0 0 0,0 1-1 0 0,1 0 1 0 0,-1-1 0 0 0,0 1 0 0 0,1 0 11 0 0,14-26 264 0 0,2-15 148 0 0,8-36-412 0 0,3-6 160 0 0,-10 37-528 0 0,18-34 368 0 0,-36 80 0 0 0,0-1 0 0 0,0 1 0 0 0,0 0 1 0 0,0 0-1 0 0,0 0 0 0 0,0-1 0 0 0,0 1 0 0 0,0 0 0 0 0,0 0 0 0 0,0 0 0 0 0,1 0 1 0 0,-1-1-1 0 0,0 1 0 0 0,0 0 0 0 0,0 0 0 0 0,0 0 0 0 0,0 0 0 0 0,0 0 0 0 0,0-1 1 0 0,0 1-1 0 0,1 0 0 0 0,-1 0 0 0 0,0 0 0 0 0,0 0 0 0 0,0 0 0 0 0,0 0 0 0 0,1 0 1 0 0,-1-1-1 0 0,0 1 0 0 0,0 0 0 0 0,0 0 0 0 0,0 0 0 0 0,1 0 0 0 0,-1 0 0 0 0,0 0 1 0 0,0 0-1 0 0,0 0 0 0 0,0 0 0 0 0,1 0 0 0 0,-1 0 0 0 0,0 0 0 0 0,0 0 0 0 0,0 0 1 0 0,1 0-1 0 0,-1 0 0 0 0,0 0 0 0 0,0 1 0 0 0,0-1 0 0 0,1 0 0 0 0,2 11 18 0 0,-1 17 53 0 0,-6 6-3 0 0,0 0 0 0 0,-3 0 0 0 0,-1-1 0 0 0,-5 13-68 0 0,-7 29-711 0 0,25-88 769 0 0,0 0 1 0 0,1 0-1 0 0,0 1 1 0 0,1 0-1 0 0,4-5-58 0 0,5-8 210 0 0,1 2 0 0 0,12-14-210 0 0,-21 29 0 0 0,-1 0 0 0 0,1 1 0 0 0,0 0 0 0 0,5-3 0 0 0,-11 9 0 0 0,0 0 0 0 0,0-1 0 0 0,-1 1 0 0 0,2 0 0 0 0,-1 0 0 0 0,0 0 0 0 0,0 0 0 0 0,0 0 0 0 0,0 0 0 0 0,0 1 0 0 0,1-1 0 0 0,-1 1 0 0 0,0 0 0 0 0,1-1 0 0 0,-1 1 0 0 0,0 0 0 0 0,1 0 0 0 0,-1 1 0 0 0,0-1 0 0 0,1 0 0 0 0,-1 1 0 0 0,0-1 0 0 0,2 2 0 0 0,-3-1 0 0 0,0-1 0 0 0,0 1 0 0 0,0 0 0 0 0,-1 0 0 0 0,1 0 0 0 0,0 0 0 0 0,0 0 0 0 0,-1 0 0 0 0,1 0 0 0 0,0 0 0 0 0,-1 0 0 0 0,1 1 0 0 0,-1-1 0 0 0,0 0 0 0 0,1 0 0 0 0,-1 0 0 0 0,0 1 0 0 0,0-1 0 0 0,0 0 0 0 0,0 0 0 0 0,0 1 0 0 0,0-1 0 0 0,0 0 0 0 0,0 0 0 0 0,0 1 0 0 0,0-1 0 0 0,-1 0 0 0 0,1 0 0 0 0,-1 0 0 0 0,1 1 0 0 0,-2 5 0 0 0,0 0 0 0 0,-1-1 0 0 0,0 1 0 0 0,-2 3 0 0 0,-1 1 0 0 0,-1 0 0 0 0,0-1 0 0 0,-1 0 0 0 0,0 0 0 0 0,-8 7 0 0 0,10-11 0 0 0,-1 0 0 0 0,1-1 0 0 0,-1 0 0 0 0,0 0 0 0 0,0-1 0 0 0,0 0 0 0 0,-1 0 0 0 0,0 0 0 0 0,-1-1 0 0 0,7-2 0 0 0,1 0 0 0 0,-1-1 0 0 0,1 1 0 0 0,-1-1 0 0 0,1 1 0 0 0,-1-1 0 0 0,0 0 0 0 0,1 0 0 0 0,-1 0 0 0 0,1 0 0 0 0,-1 0 0 0 0,0 0 0 0 0,1 0 0 0 0,-1 0 0 0 0,1-1 0 0 0,-1 1 0 0 0,1-1 0 0 0,-1 1 0 0 0,1-1 0 0 0,-1 0 0 0 0,1 1 0 0 0,-1-1 0 0 0,1 0 0 0 0,0 0 0 0 0,-1 0 0 0 0,1-1 0 0 0,-1 0 0 0 0,1 0 0 0 0,0 0 0 0 0,0 0 0 0 0,0 0 0 0 0,0 0 0 0 0,0 0 0 0 0,1 0 0 0 0,-1 0 0 0 0,1-1 0 0 0,-1 1 0 0 0,1 0 0 0 0,0 0 0 0 0,0-1 0 0 0,0 1 0 0 0,0 0 0 0 0,0-2 0 0 0,1-5 0 0 0,1 1 0 0 0,0-1 0 0 0,0 0 0 0 0,0 0 0 0 0,1 1 0 0 0,1 0 0 0 0,-1-1 0 0 0,1 1 0 0 0,1 0 0 0 0,-1 1 0 0 0,1-1 0 0 0,1 1 0 0 0,1-1 0 0 0,-2 1 0 0 0,0 2 0 0 0,0-1 0 0 0,1 1 0 0 0,0-1 0 0 0,0 2 0 0 0,0-1 0 0 0,0 1 0 0 0,1 0 0 0 0,0 0 0 0 0,0 0 0 0 0,0 1 0 0 0,0 0 0 0 0,0 1 0 0 0,1 0 0 0 0,3-1 0 0 0,-9 3 0 0 0,0-1 0 0 0,0 1 0 0 0,0 0 0 0 0,0 0 0 0 0,0 0 0 0 0,-1 0 0 0 0,1 0 0 0 0,0 1 0 0 0,0-1 0 0 0,0 1 0 0 0,0-1 0 0 0,0 1 0 0 0,0-1 0 0 0,-1 1 0 0 0,1 0 0 0 0,1 1 0 0 0,-2-2 0 0 0,-1 1 0 0 0,1 0 0 0 0,0 0 0 0 0,-1 0 0 0 0,1-1 0 0 0,-1 1 0 0 0,1 0 0 0 0,-1 0 0 0 0,0 0 0 0 0,1 0 0 0 0,-1 0 0 0 0,0 0 0 0 0,1 0 0 0 0,-1 0 0 0 0,0 0 0 0 0,0 0 0 0 0,0 0 0 0 0,0 0 0 0 0,0 0 0 0 0,0 0 0 0 0,0 0 0 0 0,-1 0 0 0 0,1 0 0 0 0,0 0 0 0 0,0 0 0 0 0,-1 0 0 0 0,1 0 0 0 0,-1 0 0 0 0,1 0 0 0 0,-1-1 0 0 0,1 1 0 0 0,-1 1 0 0 0,-4 6 0 0 0,0 1 0 0 0,-1-1 0 0 0,1 0 0 0 0,-2 0 0 0 0,1-1 0 0 0,-1 0 0 0 0,0 0 0 0 0,-5 3 0 0 0,6-5 0 0 0,1-1 0 0 0,-2 0 0 0 0,1 0 0 0 0,0 0 0 0 0,-1-1 0 0 0,1 0 0 0 0,-1 0 0 0 0,0-1 0 0 0,0 0 0 0 0,0 0 0 0 0,-7 1 0 0 0,13-3-5 0 0,-1 0-1 0 0,0 0 1 0 0,0 0-1 0 0,0 0 1 0 0,0 0 0 0 0,0 0-1 0 0,0 0 1 0 0,0-1 0 0 0,0 1-1 0 0,0-1 1 0 0,0 1-1 0 0,0-1 1 0 0,0 0 0 0 0,1 0-1 0 0,-1 0 1 0 0,0 0-1 0 0,1 0 1 0 0,-1 0 0 0 0,0-1 5 0 0,0 0-19 0 0,0 0 1 0 0,0 0 0 0 0,1-1-1 0 0,-1 1 1 0 0,1 0 0 0 0,0-1 0 0 0,0 1-1 0 0,0-1 1 0 0,0 1 0 0 0,0-1-1 0 0,0 0 1 0 0,0-2 18 0 0,0-8-54 0 0,0 0 1 0 0,0 0-1 0 0,1 0 1 0 0,1 0-1 0 0,1-6 54 0 0,-1 12 18 0 0,1-12 69 0 0,0 0 0 0 0,2 0-1 0 0,0 0 1 0 0,2-1-87 0 0,-3 12 20 0 0,-1 1 1 0 0,1-1-1 0 0,1 1 1 0 0,-1 0-1 0 0,1 0 1 0 0,1 0-1 0 0,-1 1 1 0 0,1 0-1 0 0,0-1 1 0 0,0 1-1 0 0,2 0-20 0 0,-5 4 0 0 0,0 1 0 0 0,-1-1 0 0 0,1 1 0 0 0,0 0 0 0 0,0-1 0 0 0,0 1 0 0 0,0 0 0 0 0,0 0 0 0 0,0 1 0 0 0,0-1 0 0 0,0 0 0 0 0,0 1 0 0 0,0-1 0 0 0,1 1 0 0 0,-1 0 0 0 0,0 0 0 0 0,0 0 0 0 0,0 0 0 0 0,1 0 0 0 0,-1 0 0 0 0,0 0 0 0 0,0 1 0 0 0,0-1 0 0 0,1 1 0 0 0,-1-1 0 0 0,0 1 0 0 0,0 0 0 0 0,0 0 0 0 0,0 0 0 0 0,0 0 0 0 0,1 1 0 0 0,-1 0 0 0 0,0 0 0 0 0,1 0 0 0 0,-1 0 0 0 0,0 1 0 0 0,0-1 0 0 0,-1 1 0 0 0,1-1 0 0 0,0 1 0 0 0,-1-1 0 0 0,1 1 0 0 0,-1 0 0 0 0,0 0 0 0 0,0 0 0 0 0,0 0 0 0 0,0 0 0 0 0,-1 0 0 0 0,1 0 0 0 0,-1 0 0 0 0,0 0 0 0 0,0 0 0 0 0,0 0 0 0 0,0 2 0 0 0,-1 0 0 0 0,0 0 0 0 0,-1 0 0 0 0,1 0 0 0 0,-1 0 0 0 0,0-1 0 0 0,0 1 0 0 0,-1-1 0 0 0,1 1 0 0 0,-1-1 0 0 0,0 0 0 0 0,0 0 0 0 0,-1 0 0 0 0,1 0 0 0 0,-1-1 0 0 0,0 1 0 0 0,0-1 0 0 0,-2 2 0 0 0,3-4 0 0 0,1 1 0 0 0,0-1 0 0 0,0 1 0 0 0,-1-1 0 0 0,1 0 0 0 0,-1 0 0 0 0,1 0 0 0 0,-1 0 0 0 0,0 0 0 0 0,1-1 0 0 0,-1 1 0 0 0,0-1 0 0 0,1 1 0 0 0,-1-1 0 0 0,0 0 0 0 0,0 0 0 0 0,1 0 0 0 0,-1-1 0 0 0,0 1 0 0 0,0-1 0 0 0,1 0 0 0 0,-1 1 0 0 0,1-1 0 0 0,-1 0 0 0 0,1 0 0 0 0,-1-1 0 0 0,1 1 0 0 0,-1 0 0 0 0,1-1 0 0 0,0 0 0 0 0,0 1 0 0 0,0-1 0 0 0,-1-1 0 0 0,0 0 0 0 0,1-1 0 0 0,-1 0 0 0 0,1 0 0 0 0,0 0 0 0 0,0-1 0 0 0,0 1 0 0 0,0 0 0 0 0,1-1 0 0 0,0 1 0 0 0,0-1 0 0 0,0 0 0 0 0,0 1 0 0 0,1-1 0 0 0,-1 0 0 0 0,2-4 0 0 0,-1-6 0 0 0,1 0 0 0 0,1 1 0 0 0,0-1 0 0 0,2-6 0 0 0,0 9 0 0 0,-1-1 0 0 0,2 1 0 0 0,0 0 0 0 0,0 0 0 0 0,1 1 0 0 0,0 0 0 0 0,3-4 0 0 0,-6 11 0 0 0,0 0 0 0 0,-1 0 0 0 0,1 1 0 0 0,1-1 0 0 0,-1 1 0 0 0,0-1 0 0 0,1 1 0 0 0,0 0 0 0 0,0 0 0 0 0,0 1 0 0 0,0-1 0 0 0,0 1 0 0 0,0 0 0 0 0,0 0 0 0 0,1 1 0 0 0,-1-1 0 0 0,1 1 0 0 0,0 0 0 0 0,-1 0 0 0 0,1 0 0 0 0,1 0 0 0 0,-3 1 0 0 0,-1 1 0 0 0,1-1 0 0 0,-1 0 0 0 0,1 0 0 0 0,-1 1 0 0 0,1 0 0 0 0,0-1 0 0 0,-1 1 0 0 0,0 0 0 0 0,1 0 0 0 0,-1 0 0 0 0,0 1 0 0 0,1-1 0 0 0,-1 0 0 0 0,0 1 0 0 0,0 0 0 0 0,0-1 0 0 0,0 1 0 0 0,0 0 0 0 0,-1 0 0 0 0,1 0 0 0 0,-1 0 0 0 0,1 0 0 0 0,-1 1 0 0 0,0-1 0 0 0,1 0 0 0 0,-1 1 0 0 0,0-1 0 0 0,-1 1 0 0 0,1-1 0 0 0,0 1 0 0 0,0 2 0 0 0,0 0 0 0 0,-1 0 0 0 0,1-1 0 0 0,-1 1 0 0 0,0 0 0 0 0,0 0 0 0 0,-1-1 0 0 0,1 1 0 0 0,-1 0 0 0 0,0-1 0 0 0,0 1 0 0 0,-1 0 0 0 0,1-1 0 0 0,-1 0 0 0 0,0 1 0 0 0,-2 3 0 0 0,-3 1 0 0 0,0 1 0 0 0,0-1 0 0 0,0 0 0 0 0,-1-1 0 0 0,-1 0 0 0 0,-6 6 0 0 0,12-12 0 0 0,-1 1 0 0 0,0-1 0 0 0,1 0 0 0 0,-1 0 0 0 0,0 0 0 0 0,-1 0 0 0 0,1 0 0 0 0,-4 0 0 0 0,5-1 0 0 0,1-1 0 0 0,-1 0 0 0 0,1 0 0 0 0,0 0 0 0 0,-1 0 0 0 0,1 0 0 0 0,-1 0 0 0 0,1 0 0 0 0,-1-1 0 0 0,1 1 0 0 0,0-1 0 0 0,-1 0 0 0 0,1 0 0 0 0,0 0 0 0 0,0 0 0 0 0,-1-1 0 0 0,-1 0 0 0 0,1 0 0 0 0,1-1 0 0 0,-1 0 0 0 0,0 1 0 0 0,1-1 0 0 0,-1 0 0 0 0,1-1 0 0 0,0 1 0 0 0,0 0 0 0 0,0 0 0 0 0,1-1 0 0 0,-1 0 0 0 0,1 1 0 0 0,-1-1 0 0 0,1 0 0 0 0,1 1 0 0 0,-1-1 0 0 0,0-2 0 0 0,-1-5 0 0 0,1 0 0 0 0,1 0 0 0 0,0-1 0 0 0,0 1 0 0 0,2-9 0 0 0,0 2 0 0 0,2 0 0 0 0,0 1 0 0 0,1-1 0 0 0,1-2 0 0 0,-3 13 0 0 0,0-1 0 0 0,0 1 0 0 0,1-1 0 0 0,0 1 0 0 0,0 0 0 0 0,1 0 0 0 0,0 1 0 0 0,0 0 0 0 0,1 0 0 0 0,2-3 0 0 0,-5 7 0 0 0,0 0 0 0 0,-1 0 0 0 0,1 0 0 0 0,0 1 0 0 0,1-1 0 0 0,-1 1 0 0 0,0-1 0 0 0,0 1 0 0 0,1 0 0 0 0,-1 1 0 0 0,0-1 0 0 0,1 0 0 0 0,-1 1 0 0 0,1 0 0 0 0,-1 0 0 0 0,1 0 0 0 0,-1 0 0 0 0,1 0 0 0 0,-1 1 0 0 0,0 0 0 0 0,1-1 0 0 0,-1 1 0 0 0,0 0 0 0 0,1 1 0 0 0,-1-1 0 0 0,0 1 0 0 0,0-1 0 0 0,1 2 0 0 0,-1-1 0 0 0,0 0 0 0 0,0 0 0 0 0,-1 0 0 0 0,1 0 0 0 0,-1 0 0 0 0,1 1 0 0 0,-1-1 0 0 0,0 1 0 0 0,0 0 0 0 0,0 0 0 0 0,-1-1 0 0 0,1 1 0 0 0,-1 1 0 0 0,1-1 0 0 0,-1 0 0 0 0,0 0 0 0 0,0 0 0 0 0,0 0 0 0 0,-1 1 0 0 0,1-1 0 0 0,-1 0 0 0 0,0 1 0 0 0,0-1 0 0 0,0 1 0 0 0,0-1 0 0 0,0 0 0 0 0,-1 1 0 0 0,1-1 0 0 0,-2 1 0 0 0,0 2 0 0 0,0 0 0 0 0,-1 0 0 0 0,0-1 0 0 0,0 1 0 0 0,0-1 0 0 0,-1 0 0 0 0,1 0 0 0 0,-1 0 0 0 0,-1 0 0 0 0,-1 1 0 0 0,3-3 0 0 0,1-1 0 0 0,-1 1 0 0 0,0-1 0 0 0,0 0 0 0 0,0 0 0 0 0,0 0 0 0 0,0 0 0 0 0,0-1 0 0 0,0 1 0 0 0,-1-1 0 0 0,1 0 0 0 0,-1 0 0 0 0,1 0 0 0 0,-1 0 0 0 0,1-1 0 0 0,-1 1 0 0 0,1-1 0 0 0,-1 0 0 0 0,0 0 0 0 0,2-1-3 0 0,0 1 0 0 0,0-1 0 0 0,1 0-1 0 0,-1 0 1 0 0,0 0 0 0 0,0 0 0 0 0,0 0 0 0 0,1 0 0 0 0,-1 0 0 0 0,0 0-1 0 0,1-1 1 0 0,-1 1 0 0 0,1-1 0 0 0,0 1 0 0 0,-1-1 0 0 0,1 0 0 0 0,0 1-1 0 0,0-1 1 0 0,0 0 0 0 0,0 0 0 0 0,1 0 0 0 0,-1 0 0 0 0,0 0 0 0 0,1 0-1 0 0,-1 0 1 0 0,1 0 0 0 0,0 0 0 0 0,-1 0 3 0 0,0-8-2 0 0,0 1 1 0 0,0-1-1 0 0,1 1 1 0 0,0-1-1 0 0,2-4 2 0 0,-1 1 15 0 0,1 1-1 0 0,0 0 1 0 0,1 0 0 0 0,1 0-1 0 0,0 0 1 0 0,1-1-15 0 0,-3 8 1 0 0,0 1-1 0 0,0-1 1 0 0,1 0-1 0 0,0 1 1 0 0,0 0-1 0 0,0 0 1 0 0,0 0-1 0 0,1 0 1 0 0,-1 0-1 0 0,1 1 1 0 0,0-1-1 0 0,0 1 1 0 0,0 0-1 0 0,1 0 1 0 0,3-1-1 0 0,-5 3 0 0 0,0 0 0 0 0,0 0 0 0 0,-1 0 0 0 0,1 1 0 0 0,0-1 0 0 0,0 1 0 0 0,0 0 0 0 0,0 0 0 0 0,0 0 0 0 0,-1 0 0 0 0,1 0 0 0 0,0 1 0 0 0,0-1 0 0 0,0 1 0 0 0,0 0 0 0 0,-1 0 0 0 0,1 0 0 0 0,0 0 0 0 0,-1 0 0 0 0,1 1 0 0 0,-1-1 0 0 0,1 1 0 0 0,-1-1 0 0 0,0 1 0 0 0,0 0 0 0 0,0 0 0 0 0,1 1 0 0 0,0-1 0 0 0,-1 1 0 0 0,1 0 0 0 0,-1 0 0 0 0,0 0 0 0 0,0 0 0 0 0,0 1 0 0 0,0-1 0 0 0,0 1 0 0 0,-1-1 0 0 0,0 1 0 0 0,1-1 0 0 0,-1 1 0 0 0,-1 0 0 0 0,1 0 0 0 0,0-1 0 0 0,-1 1 0 0 0,0 0 0 0 0,0 0 0 0 0,0 0 0 0 0,-1 1 0 0 0,0 0 0 0 0,0 0 0 0 0,-1 0 0 0 0,0 0 0 0 0,0 0 0 0 0,0 0 0 0 0,-1 0 0 0 0,1-1 0 0 0,-1 1 0 0 0,0-1 0 0 0,-1 0 0 0 0,1 0 0 0 0,-1 0 0 0 0,-3 3 0 0 0,4-5 0 0 0,0 1 0 0 0,0-1 0 0 0,0 1 0 0 0,0-1 0 0 0,-1 0 0 0 0,1 0 0 0 0,-1-1 0 0 0,1 1 0 0 0,-1-1 0 0 0,0 0 0 0 0,0 1 0 0 0,0-2 0 0 0,1 1 0 0 0,-1 0 0 0 0,0-1 0 0 0,0 0 0 0 0,0 0 0 0 0,0 0 0 0 0,0 0 0 0 0,2 0 0 0 0,0-1 0 0 0,0 1 0 0 0,0 0 0 0 0,1-1 0 0 0,-1 0 0 0 0,0 1 0 0 0,0-1 0 0 0,1 0 0 0 0,-1 0 0 0 0,0 0 0 0 0,1 0 0 0 0,-1 0 0 0 0,1 0 0 0 0,-1-1 0 0 0,1 1 0 0 0,0 0 0 0 0,-1-1 0 0 0,1 1 0 0 0,0-1 0 0 0,-1 0 0 0 0,1-1 0 0 0,0 1 0 0 0,0-1 0 0 0,0 0 0 0 0,1 1 0 0 0,-1-1 0 0 0,0 0 0 0 0,1 0 0 0 0,0 1 0 0 0,0-1 0 0 0,0 0 0 0 0,0 0 0 0 0,0 1 0 0 0,0-2 0 0 0,1-1 0 0 0,0 0 0 0 0,0 1 0 0 0,0-1 0 0 0,0 1 0 0 0,1 0 0 0 0,0-1 0 0 0,0 1 0 0 0,0 0 0 0 0,0 0 0 0 0,1 0 0 0 0,-1 0 0 0 0,1 0 0 0 0,0 1 0 0 0,0-1 0 0 0,1 1 0 0 0,3-3 0 0 0,-5 4 0 0 0,1 1 0 0 0,0-1 0 0 0,0 1 0 0 0,0 0 0 0 0,1 0 0 0 0,-1 0 0 0 0,0 0 0 0 0,0 0 0 0 0,1 1 0 0 0,-1-1 0 0 0,0 1 0 0 0,1 0 0 0 0,-1 0 0 0 0,0 0 0 0 0,1 0 0 0 0,-1 1 0 0 0,0 0 0 0 0,0-1 0 0 0,1 1 0 0 0,-1 0 0 0 0,0 0 0 0 0,0 1 0 0 0,0-1 0 0 0,0 1 0 0 0,-1-1 0 0 0,1 1 0 0 0,-1-1 0 0 0,0 1 0 0 0,0 0 0 0 0,0-1 0 0 0,0 1 0 0 0,0 0 0 0 0,0 0 0 0 0,-1 0 0 0 0,1 1 0 0 0,-1-1 0 0 0,1 0 0 0 0,-1 1 0 0 0,0-1 0 0 0,0 1 0 0 0,0-1 0 0 0,0 1 0 0 0,0-1 0 0 0,-1 1 0 0 0,1-1 0 0 0,-1 1 0 0 0,1 0 0 0 0,-1 0 0 0 0,0-1 0 0 0,0 1 0 0 0,-1 0 0 0 0,1-1 0 0 0,0 1 0 0 0,-1 2 0 0 0,-1 1 0 0 0,0 0 0 0 0,-1 0 0 0 0,0 0 0 0 0,0 0 0 0 0,0 0 0 0 0,0-1 0 0 0,-1 1 0 0 0,0-1 0 0 0,0 0 0 0 0,-5 5 0 0 0,1-2 0 0 0,0-1 0 0 0,-1 1 0 0 0,0-1 0 0 0,-1-1 0 0 0,-9 6 0 0 0,10-10-3014 0 0,8-2 2489 0 0,1 0 0 0 0,-1-1 0 0 0,1 1 1 0 0,-1 0-1 0 0,1-1 0 0 0,-1 1 0 0 0,1-1 0 0 0,-1 1 0 0 0,1-1 0 0 0,-1 1 0 0 0,1-1 1 0 0,0 1-1 0 0,-1-1 0 0 0,1 1 0 0 0,0-1 0 0 0,-1 0 0 0 0,1 1 0 0 0,0-1 525 0 0,-1 0-608 0 0,-4-9-6497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1T04:21:14.092"/>
    </inkml:context>
    <inkml:brush xml:id="br0">
      <inkml:brushProperty name="width" value="0.05" units="cm"/>
      <inkml:brushProperty name="height" value="0.05" units="cm"/>
      <inkml:brushProperty name="color" value="#172848"/>
    </inkml:brush>
  </inkml:definitions>
  <inkml:trace contextRef="#ctx0" brushRef="#br0">14 399 22111 0 0,'-13'-158'1968'0'0,"13"93"-1576"0"0,0-6-312 0 0,0 19-80 0 0,13 17-808 0 0,-13 17-184 0 0,0 18-32 0 0,35 9 0 0 0,0 22-416 0 0,14 13-72 0 0,-14-5-23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4T16:33:46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119 248 14136 0 0,'0'0'646'0'0,"0"0"-10"0"0,2-1-408 0 0,0 0-268 0 0,0 1 134 0 0,-1-1 1 0 0,0 1-1 0 0,1-1 1 0 0,-1 1-1 0 0,0-1 0 0 0,1 0 1 0 0,-1 0-1 0 0,0 0 0 0 0,0 1 1 0 0,0-1-1 0 0,0 0 1 0 0,0 0-1 0 0,0-1 0 0 0,0 1 1 0 0,0 0-1 0 0,0 0 1 0 0,0 0-1 0 0,0-1 0 0 0,-1 1 1 0 0,1 0-1 0 0,-1-1 0 0 0,1 1 1 0 0,0-1-95 0 0,7-25 2172 0 0,-1 34-63 0 0,7 18-1990 0 0,-14-23-111 0 0,1 1 1 0 0,-1 0-1 0 0,0 0 1 0 0,0-1-1 0 0,0 1 0 0 0,0 0 1 0 0,0 0-1 0 0,-1-1 1 0 0,1 1-1 0 0,-1 0 1 0 0,0-1-1 0 0,1 1 1 0 0,-1-1-1 0 0,0 1 1 0 0,-1-1-1 0 0,1 1-8 0 0,-7 21 31 0 0,6-13-31 0 0,1 0 0 0 0,1 0 0 0 0,0 0 0 0 0,0 0 0 0 0,1 0 0 0 0,1 0 0 0 0,1 8 0 0 0,-1-11 0 0 0,-5-12 0 0 0,-5-13 0 0 0,4-6 15 0 0,1 1 0 0 0,1-1 0 0 0,1 0 0 0 0,1-11-15 0 0,0 25 23 0 0,-1-9 23 0 0,1 12-24 0 0,0 1-1 0 0,0-1 1 0 0,0 1-1 0 0,1-1 0 0 0,0-4-21 0 0,0-15 214 0 0,-1 23-187 0 0,0-1 1 0 0,0 0-1 0 0,0 1 1 0 0,0-1-1 0 0,0 1 1 0 0,0-1-1 0 0,1 0 1 0 0,0 1-1 0 0,-1-1 1 0 0,1 1-1 0 0,0-1-27 0 0,0-4 120 0 0,-1-1 182 0 0,0 30-326 0 0,-1 0 1 0 0,-1-1 0 0 0,-1 1-1 0 0,-4 13 24 0 0,-11 66-104 0 0,13-90 268 0 0,4-10-248 0 0,1-1-68 0 0,0 0-9 0 0,0-8 128 0 0,-1 0 0 0 0,1 1 0 0 0,-2-1-1 0 0,1-1 34 0 0,-4-25-34 0 0,3-26 34 0 0,3 0 0 0 0,4-20 0 0 0,-2 52 0 0 0,5-16 0 0 0,-7 38 0 0 0,1 11 0 0 0,-1 0 0 0 0,1 0 0 0 0,-1 0 0 0 0,0 0 0 0 0,0 0 0 0 0,0 1 0 0 0,-2 28-58 0 0,-1-1-1 0 0,-1 1 0 0 0,-4 9 59 0 0,2-2-120 0 0,3-24 40 0 0,-1-1 0 0 0,-5 17 80 0 0,3-14 0 0 0,5-19 0 0 0,0 0 0 0 0,0 0 0 0 0,0 0 1 0 0,0 0-1 0 0,0 0 0 0 0,0 0 0 0 0,0 0 0 0 0,0 1 0 0 0,0-1 0 0 0,0 0 0 0 0,0 0 0 0 0,0 0 0 0 0,0 0 0 0 0,0 0 0 0 0,0 0 0 0 0,0 0 0 0 0,0 0 0 0 0,0 0 0 0 0,0 0 0 0 0,0 0 0 0 0,-1 1 0 0 0,1-1 0 0 0,0 0 0 0 0,0 0 0 0 0,0 0 1 0 0,0 0-1 0 0,0 0 0 0 0,0 0 0 0 0,0 0 0 0 0,0 0 0 0 0,0 0 0 0 0,-1 0 0 0 0,1 0 0 0 0,0 0 0 0 0,0 0 0 0 0,0 0 0 0 0,0 0 0 0 0,0 0 0 0 0,0 0 0 0 0,0 0 0 0 0,0 0 0 0 0,0 0 0 0 0,-1 0 0 0 0,1 0 0 0 0,0 0 0 0 0,0 0 1 0 0,0 0-1 0 0,0 0 0 0 0,0 0 0 0 0,-6-5-9 0 0,-3-5-51 0 0,-4-23 34 0 0,11 29 10 0 0,0 0 0 0 0,0 0 1 0 0,1 0-1 0 0,0 0 0 0 0,-1 0 0 0 0,1-1 0 0 0,1 1 0 0 0,-1 0 0 0 0,1-1 0 0 0,-1 1 0 0 0,1 0 0 0 0,1-1 0 0 0,-1 1 0 0 0,1 0 0 0 0,-1-1 1 0 0,1 1-1 0 0,0 0 0 0 0,2-3 16 0 0,0-4-39 0 0,1 1-1 0 0,1-1 1 0 0,0 1 0 0 0,0 1 0 0 0,1-1 0 0 0,5-6 39 0 0,-8 11-14 0 0,1 0 0 0 0,0 1 0 0 0,0-1 0 0 0,0 1 0 0 0,1 0 0 0 0,-1 1 0 0 0,1-1 1 0 0,0 1-1 0 0,0 0 0 0 0,2-1 14 0 0,-5 3-16 0 0,0 0 1 0 0,-1 1 0 0 0,1-1 0 0 0,0 1-1 0 0,-1-1 1 0 0,1 1 0 0 0,0 0-1 0 0,0 0 1 0 0,-1 0 0 0 0,1-1 0 0 0,0 2-1 0 0,0-1 1 0 0,-1 0 0 0 0,1 0 0 0 0,0 1-1 0 0,-1-1 1 0 0,1 0 0 0 0,0 1-1 0 0,-1 0 1 0 0,1-1 0 0 0,0 1 0 0 0,-1 0-1 0 0,1 0 1 0 0,-1 0 0 0 0,0 0-1 0 0,1 0 1 0 0,-1 0 0 0 0,0 1 0 0 0,1-1-1 0 0,-1 0 1 0 0,0 1 0 0 0,0-1 0 0 0,0 0-1 0 0,0 1 1 0 0,-1 0 0 0 0,1 0 15 0 0,6 10-204 0 0,-1 0 0 0 0,0 1 0 0 0,-1 0 1 0 0,-1 0-1 0 0,0 0 0 0 0,-1 0 1 0 0,0 1-1 0 0,-1-1 0 0 0,-1 1 0 0 0,0 0 1 0 0,-1 2 203 0 0,0 3-337 0 0,-2 0 0 0 0,0 0 0 0 0,-1 0 0 0 0,0-1 0 0 0,-2 1 0 0 0,0-1 0 0 0,-8 15 337 0 0,9-24 13 0 0,0 1 0 0 0,-1-2 1 0 0,0 1-1 0 0,-1 0 0 0 0,0-1 0 0 0,-4 5-13 0 0,8-11 126 0 0,-1 1 1 0 0,1-1-1 0 0,0 0 0 0 0,0 1 0 0 0,-1-1 0 0 0,0 0 1 0 0,1 0-1 0 0,-1-1 0 0 0,0 1 0 0 0,0 0 0 0 0,0-1 1 0 0,0 0-1 0 0,0 0 0 0 0,0 0 0 0 0,0 0 1 0 0,0 0-1 0 0,-1-1 0 0 0,1 1 0 0 0,0-1 0 0 0,0 0 1 0 0,-1 0-1 0 0,0 0-126 0 0,2 0 109 0 0,-1-1 1 0 0,1 0-1 0 0,0 1 1 0 0,0-1 0 0 0,0 0-1 0 0,0 0 1 0 0,0 0-1 0 0,0 0 1 0 0,0-1-1 0 0,0 1 1 0 0,0 0-1 0 0,1-1 1 0 0,-1 0 0 0 0,0 1-1 0 0,1-1 1 0 0,-1-1-110 0 0,-1-1 81 0 0,1 1 1 0 0,0-1-1 0 0,0 0 1 0 0,1 0-1 0 0,-1 0 1 0 0,1 0-1 0 0,0 0 1 0 0,-1-4-82 0 0,0-2 5 0 0,1-1 1 0 0,1 1-1 0 0,-1-1 1 0 0,2 1 0 0 0,-1-1-1 0 0,2 1 1 0 0,0-1-6 0 0,2-14-38 0 0,2 0 1 0 0,1 0 0 0 0,1 1-1 0 0,1 1 1 0 0,1-1 0 0 0,1 1-1 0 0,12-17 38 0 0,12-13-74 0 0,-35 52 68 0 0,1 1 0 0 0,-1 0 1 0 0,0 0-1 0 0,1 0 1 0 0,-1 0-1 0 0,0 0 0 0 0,0-1 1 0 0,1 1-1 0 0,-1 0 1 0 0,0 0-1 0 0,1 0 0 0 0,-1 0 1 0 0,1 0-1 0 0,-1 0 0 0 0,0 0 1 0 0,1 0-1 0 0,-1 0 1 0 0,0 0-1 0 0,1 0 0 0 0,-1 0 1 0 0,0 0-1 0 0,1 1 0 0 0,-1-1 1 0 0,0 0-1 0 0,0 0 1 0 0,1 0-1 0 0,-1 0 0 0 0,0 1 1 0 0,1-1-1 0 0,-1 0 1 0 0,0 0-1 0 0,0 0 0 0 0,1 1 1 0 0,-1-1-1 0 0,0 0 0 0 0,0 1 1 0 0,0-1-1 0 0,1 0 1 0 0,-1 0-1 0 0,0 1 6 0 0,9 11-115 0 0,-5-2 37 0 0,0 1 0 0 0,-1-1 0 0 0,0 1 1 0 0,-1 0-1 0 0,0-1 0 0 0,-1 1 1 0 0,0 0-1 0 0,-1 0 0 0 0,0 0 0 0 0,-2 7 78 0 0,0-4 0 0 0,0-1 0 0 0,-1 0 0 0 0,-4 12 0 0 0,3-15 16 0 0,0 0 0 0 0,0 0 0 0 0,-1 0 0 0 0,0-1 0 0 0,-1 0 0 0 0,0 0 0 0 0,0 0 0 0 0,-1-1 0 0 0,-4 4-16 0 0,9-10 54 0 0,0-1-1 0 0,1 0 0 0 0,-1 0 0 0 0,0 0 1 0 0,0 0-1 0 0,0 0 0 0 0,0 0 1 0 0,0 0-1 0 0,0 0 0 0 0,0-1 0 0 0,0 1 1 0 0,0-1-1 0 0,0 0 0 0 0,0 0 1 0 0,-1 0-1 0 0,1 0 0 0 0,0 0 0 0 0,0 0 1 0 0,0 0-1 0 0,0-1 0 0 0,0 1 0 0 0,0-1 1 0 0,0 1-1 0 0,-1-1 0 0 0,2 0 1 0 0,-1 0-1 0 0,0 0 0 0 0,0 0 0 0 0,0 0 1 0 0,0 0-1 0 0,1 0 0 0 0,-1-1 1 0 0,0 1-1 0 0,1-1 0 0 0,-1 1 0 0 0,1-1 1 0 0,0 0-1 0 0,-1 0 0 0 0,1 1 0 0 0,0-1 1 0 0,0 0-1 0 0,0 0 0 0 0,1 0 1 0 0,-1 0-1 0 0,0 0 0 0 0,1 0 0 0 0,-1 0 1 0 0,1 0-1 0 0,-1-1-53 0 0,-5-24 245 0 0,4 22-232 0 0,1 0 1 0 0,-1 0-1 0 0,1 0 1 0 0,0 0-1 0 0,1 0 0 0 0,-1-2-13 0 0,2-6-16 0 0,0-1-1 0 0,1 1 1 0 0,0 0-1 0 0,1 0 1 0 0,1 0-1 0 0,0 0 1 0 0,0 1-1 0 0,5-8 17 0 0,-2 1-13 0 0,-7 15 5 0 0,1 1 0 0 0,1-1 1 0 0,-1 0-1 0 0,0 1 0 0 0,1-1 0 0 0,0 1 1 0 0,0-1-1 0 0,0 1 0 0 0,0 0 1 0 0,1 0-1 0 0,-1 0 0 0 0,1 0 0 0 0,0 0 1 0 0,-1 1-1 0 0,2-1 8 0 0,-3 2-12 0 0,0 1 0 0 0,-1-1 0 0 0,1 1 0 0 0,0-1 0 0 0,0 1 0 0 0,0 0 0 0 0,0 0 0 0 0,0-1 0 0 0,0 1 0 0 0,0 0 0 0 0,0 0 0 0 0,0 0 0 0 0,-1 0 0 0 0,1 0 0 0 0,0 0 0 0 0,0 0 0 0 0,0 0 0 0 0,0 1 0 0 0,0-1 0 0 0,0 0 0 0 0,0 0 0 0 0,0 1 0 0 0,0-1 0 0 0,-1 1 0 0 0,1-1 0 0 0,0 1 0 0 0,0-1 0 0 0,0 1 0 0 0,-1-1 0 0 0,1 1 0 0 0,0 0 12 0 0,3 3-128 0 0,-1 0 0 0 0,0 0 0 0 0,0 0 0 0 0,0 0 0 0 0,2 4 128 0 0,-2-1-69 0 0,0-1 1 0 0,-1 1-1 0 0,1 0 1 0 0,-1 0-1 0 0,0 0 0 0 0,-1 0 1 0 0,0 0-1 0 0,0 0 1 0 0,0 0-1 0 0,-1 0 0 0 0,0 0 69 0 0,-1 7 0 0 0,0-1-1 0 0,0 0 0 0 0,-1 0 0 0 0,-1-1 0 0 0,-3 9 1 0 0,3-10-20 0 0,-1 0-1 0 0,-1-1 1 0 0,-3 6 20 0 0,6-12 12 0 0,0-1 1 0 0,0 0-1 0 0,0 1 1 0 0,0-1-1 0 0,-1 0 0 0 0,1 0 1 0 0,-1 0-1 0 0,0 0 1 0 0,0-1-1 0 0,0 1 1 0 0,0-1-1 0 0,-1 0-12 0 0,3-1 52 0 0,-1-1-1 0 0,1 1 0 0 0,-1-1 0 0 0,0 0 0 0 0,1 1 0 0 0,-1-1 1 0 0,0 0-1 0 0,1 0 0 0 0,-1 0 0 0 0,1 0 0 0 0,-1 0 0 0 0,0-1 1 0 0,1 1-1 0 0,-1 0 0 0 0,0-1 0 0 0,1 1 0 0 0,-1-1 0 0 0,1 0 1 0 0,-1 1-1 0 0,1-1 0 0 0,-1 0 0 0 0,1 0 0 0 0,0 0 0 0 0,-1 0 1 0 0,1 0-1 0 0,0 0 0 0 0,0 0 0 0 0,-1-1-51 0 0,-4-5 253 0 0,0 1 1 0 0,1-1-1 0 0,-1-1 0 0 0,-1-4-253 0 0,6 12 2 0 0,-3-9-49 0 0,0 1-1 0 0,0-1 1 0 0,1 0-1 0 0,0 0 1 0 0,1 0-1 0 0,0-1 1 0 0,-1-7 47 0 0,-2-10-76 0 0,3 20 76 0 0,1 0 0 0 0,0 1 0 0 0,1-1 0 0 0,-1 0 0 0 0,1 0 0 0 0,1 1 0 0 0,0-4 0 0 0,-1-32 120 0 0,1 30 63 0 0,0 9-205 0 0,-1 0-1 0 0,1 0 1 0 0,0 0 0 0 0,-1 0 0 0 0,1 0 0 0 0,1 0 0 0 0,-1 0 0 0 0,0 0 0 0 0,1-1 22 0 0,0 4-4 0 0,0 1-1 0 0,0-1 0 0 0,-1 0 0 0 0,1 0 1 0 0,0 1-1 0 0,-1-1 0 0 0,1 1 0 0 0,-1-1 1 0 0,1 1-1 0 0,0 0 0 0 0,0 0 5 0 0,0 1-5 0 0,0-1-1 0 0,-1 1 1 0 0,1-1-1 0 0,-1 1 1 0 0,1 0-1 0 0,-1 0 1 0 0,0 0-1 0 0,0 0 1 0 0,0 0-1 0 0,0 0 1 0 0,0 0-1 0 0,0 0 1 0 0,0 0-1 0 0,-1 1 1 0 0,1-1-1 0 0,-1 0 0 0 0,1 2 6 0 0,0 6-62 0 0,-1 0 0 0 0,0 0-1 0 0,-1 6 63 0 0,1 2-32 0 0,-1-14 6 0 0,1 0 0 0 0,-1 1 0 0 0,1-1 0 0 0,-1 0-1 0 0,-1 2 27 0 0,-2 21 298 0 0,4-27-354 0 0,0 0-59 0 0,0 0-12 0 0,0 0 34 0 0,-11-1 1558 0 0,1-15-733 0 0,9 16-730 0 0,1-1-1 0 0,-1 0 0 0 0,0 1 1 0 0,1-1-1 0 0,-1 0 0 0 0,1 0 1 0 0,0 0-1 0 0,-1 1 0 0 0,1-1 1 0 0,0 0-1 0 0,-1 0 0 0 0,1 0 1 0 0,0 0-1 0 0,0 0 0 0 0,0 0 1 0 0,0 1-1 0 0,0-1 0 0 0,0 0-1 0 0,-1-5-94 0 0,-1 1 63 0 0,1 0 0 0 0,0-1 0 0 0,0 1 0 0 0,0-1 1 0 0,1 1-1 0 0,-1-1 0 0 0,2 1 0 0 0,-1 0 0 0 0,0-1 1 0 0,1 1-1 0 0,1-5 31 0 0,9-11-171 0 0,-9 20 160 0 0,0 1 0 0 0,0 0-1 0 0,-1-1 1 0 0,1 1 0 0 0,0 0-1 0 0,0 0 1 0 0,-1 0 0 0 0,1 1-1 0 0,0-1 1 0 0,0 0 11 0 0,0 1-10 0 0,0 0 0 0 0,0 0 0 0 0,0 0 1 0 0,-1 0-1 0 0,1 0 0 0 0,0 0 0 0 0,0 0 0 0 0,-1 1 0 0 0,1-1 1 0 0,-1 1-1 0 0,0-1 0 0 0,1 1 0 0 0,-1 0 10 0 0,17 24-147 0 0,-13-17 104 0 0,-1 0 0 0 0,0 0 0 0 0,-1 1-1 0 0,0-1 1 0 0,2 9 43 0 0,7 51-106 0 0,-11-63 95 0 0,4 57-15 0 0,-3-40-30 0 0,0 0 1 0 0,1 0 0 0 0,2 3 55 0 0,-3-13-50 0 0,-2-11 42 0 0,0 0-1 0 0,0 0 0 0 0,0 1 1 0 0,0-1-1 0 0,1 0 1 0 0,-1 0-1 0 0,1 0 0 0 0,0 0 1 0 0,-1 0-1 0 0,1 1 1 0 0,0-1-1 0 0,0-1 0 0 0,0 1 1 0 0,1 0-1 0 0,0 2 9 0 0,2 0 15 0 0,-3-4-7 0 0,-1 1 0 0 0,0-1 0 0 0,0 0 0 0 0,0 0 0 0 0,0 0 0 0 0,1 0 0 0 0,-1 0 0 0 0,0 0 0 0 0,0 0 1 0 0,0 0-1 0 0,1 0 0 0 0,-1 0 0 0 0,0 0 0 0 0,0 0 0 0 0,0 0 0 0 0,0 0 0 0 0,1 0 0 0 0,-1 0 0 0 0,0 0 0 0 0,0 0 0 0 0,0 0 0 0 0,1 0 0 0 0,-1 0 0 0 0,0 0 0 0 0,0 0 1 0 0,0 0-1 0 0,0 0 0 0 0,1 0 0 0 0,-1-1 0 0 0,0 1 0 0 0,0 0 0 0 0,0 0 0 0 0,0 0 0 0 0,0 0 0 0 0,1 0 0 0 0,-1-1 0 0 0,0 1 0 0 0,0 0 0 0 0,0 0 0 0 0,0 0 0 0 0,0 0 0 0 0,0-1 1 0 0,0 1-1 0 0,0 0 0 0 0,0 0 0 0 0,0 0 0 0 0,1-1 0 0 0,-1 1-8 0 0,3-8 229 0 0,-3 7-225 0 0,6-15 260 0 0,0-1 0 0 0,-1-1-1 0 0,-1 1 1 0 0,-1-1 0 0 0,1-13-264 0 0,4-16-2 0 0,9-39 2 0 0,-8 44-7 0 0,-6 22-215 0 0,2 0-1 0 0,0 1 223 0 0,1-7 422 0 0,-5 25-493 0 0,-1 1-4 0 0,0 0 27 0 0,1 25 228 0 0,3 20-180 0 0,1 3-4 0 0,-3-37-51 0 0,-1-1 1 0 0,1 1-1 0 0,1-1 0 0 0,-1 0 0 0 0,2 0 1 0 0,-1 0-1 0 0,2-1 0 0 0,-1 1 0 0 0,1-1 1 0 0,1 0-1 0 0,-1 0 0 0 0,2-1 0 0 0,3 5 55 0 0,-4-8-53 0 0,0-2 42 0 0,-1-1 38 0 0,-4-1 113 0 0,0-1-134 0 0,1 0-1 0 0,-1 0 1 0 0,1 0 0 0 0,-1 1 0 0 0,1-1-1 0 0,-1 0 1 0 0,1 1 0 0 0,-1 0-1 0 0,0-1 1 0 0,1 1 0 0 0,-1 0 0 0 0,0 0-1 0 0,1-1 1 0 0,-1 1 0 0 0,0 0 0 0 0,0 0-1 0 0,0 1 1 0 0,0-1 0 0 0,0 0 0 0 0,0 0-1 0 0,0 0 1 0 0,0 1 0 0 0,0-1-1 0 0,-1 0 1 0 0,1 1 0 0 0,0-1 0 0 0,-1 1-1 0 0,1-1 1 0 0,-1 1 0 0 0,0-1 0 0 0,1 1-6 0 0,0 4 12 0 0,0-1 1 0 0,-1 0-1 0 0,1 1 1 0 0,-1-1-1 0 0,0 0 1 0 0,0 1-1 0 0,-1 1-12 0 0,1 13 134 0 0,0-15-98 0 0,0-1-1 0 0,0 1 1 0 0,0-1 0 0 0,0 0 0 0 0,-1 1-1 0 0,0-1 1 0 0,0 4-36 0 0,0-7-5 0 0,1 0 1 0 0,0 0-1 0 0,-1 0 0 0 0,1-1 0 0 0,0 1 0 0 0,-1 0 0 0 0,1 0 0 0 0,-1 0 1 0 0,0 0-1 0 0,1 0 0 0 0,-1-1 0 0 0,0 1 0 0 0,1 0 0 0 0,-1 0 0 0 0,0-1 1 0 0,0 1-1 0 0,1-1 0 0 0,-1 1 0 0 0,0 0 0 0 0,0-1 0 0 0,0 0 1 0 0,0 1 4 0 0,-2 0 22 0 0,1-1 1 0 0,0 1 0 0 0,0-1-1 0 0,0 0 1 0 0,-1 0 0 0 0,1 0 0 0 0,0 0-1 0 0,0 0 1 0 0,-1 0 0 0 0,0-1-23 0 0,-5 0 231 0 0,-1-2-1 0 0,1 1 1 0 0,0-1 0 0 0,-6-3-231 0 0,6 3 51 0 0,-1-1 0 0 0,1 0 0 0 0,0-1 0 0 0,1 1 1 0 0,-1-2-1 0 0,1 1 0 0 0,0-1 0 0 0,0 0 0 0 0,1 0 0 0 0,-3-4-51 0 0,-6-11 39 0 0,15 19-109 0 0,0-1 2 0 0,0 2 4 0 0,0 1 0 0 0,0 0 0 0 0,12 2-53 0 0,-7 2 96 0 0,1 0 0 0 0,-1 0-1 0 0,-1 1 1 0 0,1-1 0 0 0,0 1 0 0 0,-1 0 0 0 0,0 0 0 0 0,0 1 0 0 0,-1-1-1 0 0,3 6 22 0 0,-2-5-31 0 0,55 92-633 0 0,-58-97 651 0 0,0 1-1 0 0,0-1 1 0 0,0 1-1 0 0,-1 0 1 0 0,1-1-1 0 0,-1 1 1 0 0,1 0-1 0 0,-1-1 1 0 0,1 1-1 0 0,-1 0 0 0 0,0 0 1 0 0,0-1-1 0 0,0 1 1 0 0,0 0 13 0 0,-1-1 53 0 0,1-1 11 0 0,0 0 0 0 0,0 0 0 0 0,-14 3 248 0 0,11-4-270 0 0,0 1-1 0 0,-1-1 1 0 0,1 0-1 0 0,0 0 1 0 0,0 0-1 0 0,0 0 1 0 0,-1 0-1 0 0,1-1 1 0 0,0 1-1 0 0,1-1 1 0 0,-1 0-1 0 0,0 0 1 0 0,-2-2-42 0 0,-6-6 58 0 0,0 0 0 0 0,-5-7-58 0 0,11 12 14 0 0,-59-61-1 0 0,-23-24-16 0 0,80 84 3 0 0,5 5 0 0 0,1 0 0 0 0,0 0 0 0 0,0 0 0 0 0,0 0 0 0 0,0 0 0 0 0,0 0 0 0 0,0 0 0 0 0,0 0 0 0 0,0 0 0 0 0,0-1 0 0 0,1 1 0 0 0,-1-1 0 0 0,1 2 6 0 0,0-1 0 0 0,0 1 0 0 0,0 0 0 0 0,0-1 0 0 0,0 1 0 0 0,0 0 0 0 0,-1-1 0 0 0,1 1 0 0 0,0 0 0 0 0,0-1 0 0 0,0 1-1 0 0,0 0 1 0 0,0-1 0 0 0,-1 1 0 0 0,1 0 0 0 0,0 0 0 0 0,0-1 0 0 0,-1 1 0 0 0,1 0 0 0 0,0 0 0 0 0,0-1 0 0 0,-1 1 0 0 0,1 0 0 0 0,0 0 0 0 0,0 0 0 0 0,-1 0 0 0 0,1-1-1 0 0,0 1 1 0 0,-1 0-6 0 0,0-2 188 0 0,1 1 4 0 0,0 1-95 0 0,0 0-395 0 0,0 0-170 0 0,0 0-39 0 0,0 0 65 0 0,1 1 292 0 0,8 8 216 0 0,0 1 0 0 0,0 0 0 0 0,-1 0 0 0 0,0 1 0 0 0,-1 0 0 0 0,1 3-66 0 0,1 0 85 0 0,0 0 0 0 0,0-1 0 0 0,1 0 0 0 0,3 2-85 0 0,8 7 0 0 0,8 13 0 0 0,-23-23-41 0 0,-5-11 118 0 0,-7-7 95 0 0,-27-21-66 0 0,1-2-1 0 0,2-1 0 0 0,1-2 1 0 0,-16-23-106 0 0,43 52 5 0 0,-2-1-4 0 0,1 0 0 0 0,1 0-1 0 0,-1 0 1 0 0,1 0 0 0 0,-1 0 0 0 0,1-1-1 0 0,2 1 0 0 0,0 0-16 0 0,0 3-61 0 0,0 1-8 0 0,5 1 50 0 0,1-1 0 0 0,-1 1 0 0 0,1 0 1 0 0,-1 1-1 0 0,0-1 0 0 0,1 1 0 0 0,-1 0 1 0 0,0 0 34 0 0,43 23-20 0 0,-27-14-8 0 0,-1 1 13 0 0,-2 0 0 0 0,0 1 0 0 0,-1 0 0 0 0,0 2 0 0 0,-1 0 0 0 0,6 7 15 0 0,-9-10-50 0 0,-9-9 49 0 0,-1 0 0 0 0,1 1 1 0 0,-1-1-1 0 0,1 1 0 0 0,0 2 1 0 0,0-1 0 0 0,0 0 0 0 0,0-1 0 0 0,0 1 0 0 0,3 1 0 0 0,-1 0 0 0 0,0-1 0 0 0,-1 1 0 0 0,1 0 0 0 0,2 6 0 0 0,-5-8 13 0 0,-3-4-8 0 0,1 1 1 0 0,0-1-1 0 0,-1 1 1 0 0,1 0-1 0 0,-1 0 1 0 0,1-1-1 0 0,-1 1 1 0 0,0 0-1 0 0,1 0 1 0 0,-1 0-1 0 0,0 0 1 0 0,1-1-1 0 0,-1 1 1 0 0,0 0-1 0 0,0 0 1 0 0,0 0-1 0 0,0 0-5 0 0,4 25 169 0 0,-4-17-126 0 0,1-1-33 0 0,-1-5-10 0 0,0-2 0 0 0,0 1 0 0 0,1-1 0 0 0,-1 0 0 0 0,0 0 0 0 0,0 1 0 0 0,1-1 0 0 0,-1 0 0 0 0,1 0 0 0 0,-1 0 0 0 0,1 0 0 0 0,0 1 0 0 0,5 9 0 0 0,9 16 0 0 0,-14-23 0 0 0,10 11 0 0 0,-9-14-10 0 0,-3-2-12 0 0,12 22-10 0 0,-9-16 32 0 0,-1-2 4 0 0,-1-1-1 0 0,0 0 0 0 0,0 0 1 0 0,0 1-1 0 0,0-1 0 0 0,0 0 1 0 0,-1 1-1 0 0,1-1 1 0 0,-1 0-1 0 0,1 0 0 0 0,-1 0 1 0 0,0 1-1 0 0,0-1 0 0 0,0 0 1 0 0,0 0-1 0 0,-2 2-3 0 0,-2 6 10 0 0,-14 34-78 0 0,-13 32-80 0 0,30-72 148 0 0,0 0 0 0 0,-1 0 0 0 0,1 0 0 0 0,-1 0 0 0 0,0-1 0 0 0,-1 2 0 0 0,-7 9 0 0 0,3-5-2 0 0,6-7 4 0 0,1-1 0 0 0,-1 1-1 0 0,0 0 1 0 0,1 0 0 0 0,0 0 0 0 0,-1 0 0 0 0,0 2-2 0 0,20-13 53 0 0,-15 4-53 0 0,0 0 0 0 0,0 0 0 0 0,0 0 0 0 0,-1 0 0 0 0,0-1 0 0 0,1-4 0 0 0,8-16 0 0 0,-5 2 0 0 0,-4 22 11 0 0,-1 1 42 0 0,-1 1 11 0 0,0 0 0 0 0,0 0 0 0 0,0 0 0 0 0,0 0 15 0 0,0 0 61 0 0,0 0 27 0 0,0 0 7 0 0,-4 16-450 0 0,3-13 179 0 0,-4 35-430 0 0,-2 0 1 0 0,-3 6 526 0 0,9-41 5 0 0,0 0 3 0 0,0 0 0 0 0,0 1 0 0 0,-1-1 1 0 0,1 0-1 0 0,-1 0 0 0 0,-1 1-8 0 0,3-3-136 0 0,0-1-10 0 0,-3 5 327 0 0,1-4-224 0 0,1-5-194 0 0,3-7 205 0 0,-2 9 109 0 0,1-1 1 0 0,-1 1-1 0 0,1 0 0 0 0,-1 0 1 0 0,0-1-1 0 0,0 1 1 0 0,0 0-1 0 0,0-1 1 0 0,-1 1-1 0 0,1 0 1 0 0,-1-2-78 0 0,-19 12-253 0 0,18-7 222 0 0,1 0 0 0 0,-1 0 0 0 0,1 1 0 0 0,0-1 0 0 0,-1 0 0 0 0,1 1 0 0 0,0-1 0 0 0,0 0 0 0 0,-1 2 31 0 0,-14 16-335 0 0,13-15 335 0 0,-1-1 0 0 0,32-35-1732 0 0,-23 27-577 0 0,-2-3-5577 0 0</inkml:trace>
  <inkml:trace contextRef="#ctx0" brushRef="#br0" timeOffset="931.482">201 403 11976 0 0,'0'0'546'0'0,"0"0"-10"0"0,-10 4 1126 0 0,6-1-1262 0 0,0 0 0 0 0,0 0 0 0 0,-1 0 1 0 0,1-1-1 0 0,-1 0-400 0 0,-13 8 529 0 0,5-1 3210 0 0,12-9-3737 0 0,1 0 1 0 0,-1-1 0 0 0,1 1 0 0 0,-1 0-1 0 0,1-1 1 0 0,0 1 0 0 0,-1-1-1 0 0,1 1 1 0 0,0 0 0 0 0,-1-1 0 0 0,1 1-1 0 0,0-1 1 0 0,-1 1 0 0 0,1-1 0 0 0,0 1-1 0 0,0-1 1 0 0,0 1 0 0 0,-1-1-1 0 0,1 1 1 0 0,0-1 0 0 0,0 0 0 0 0,0 1-1 0 0,0-1 1 0 0,0 1 0 0 0,0-1-1 0 0,0 1 1 0 0,0-1 0 0 0,0 0 0 0 0,0 1-1 0 0,0-1 1 0 0,1 1 0 0 0,-1-1-1 0 0,0 1 1 0 0,0-1 0 0 0,1 1 0 0 0,-1-1-1 0 0,0 1 1 0 0,0-1 0 0 0,1 1 0 0 0,-1-1-1 0 0,1 1 1 0 0,-1 0 0 0 0,0-1-1 0 0,1 1 1 0 0,-1 0 0 0 0,1-1 0 0 0,-1 1-1 0 0,1 0 1 0 0,-1-1 0 0 0,1 1-3 0 0,1-1 159 0 0,0-1 1 0 0,0 1 0 0 0,0-1-1 0 0,0 0 1 0 0,-1 0 0 0 0,1 0-1 0 0,0 0 1 0 0,0-1-160 0 0,-1 2 509 0 0,-1 1-66 0 0,0 0-450 0 0,0-1-1 0 0,0 1 1 0 0,0 0 0 0 0,0 0 0 0 0,0 0-1 0 0,0 0 1 0 0,0 0 0 0 0,0 0 0 0 0,1 0-1 0 0,-1-1 1 0 0,0 1 0 0 0,0 0 0 0 0,0 0-1 0 0,0 0 1 0 0,0 0 0 0 0,0 0 0 0 0,0-1-1 0 0,0 1 1 0 0,0 0 0 0 0,0 0 0 0 0,0 0 0 0 0,0 0-1 0 0,0 0 1 0 0,0 0 0 0 0,0-1 0 0 0,0 1-1 0 0,0 0 1 0 0,-1 0 0 0 0,1 0 0 0 0,0 0-1 0 0,0 0 1 0 0,0 0 0 0 0,0-1 0 0 0,0 1-1 0 0,0 0 1 0 0,0 0 0 0 0,0 0 0 0 0,0 0-1 0 0,0 0 1 0 0,-1 0 0 0 0,1 0 0 0 0,0 0-1 0 0,0 0 1 0 0,0 0 0 0 0,0-1 0 0 0,0 1-1 0 0,0 0 1 0 0,-1 0 0 0 0,1 0 0 0 0,0 0 7 0 0,-1-1 43 0 0,0 1 0 0 0,0-1 0 0 0,0 0 1 0 0,0 0-1 0 0,-1 1 0 0 0,1-1 1 0 0,0 1-1 0 0,0-1 0 0 0,-1 1 1 0 0,1-1-1 0 0,0 1 0 0 0,-1 0-43 0 0,-4-1-22 0 0,5 1-88 0 0,1 0-4 0 0,-2-32 368 0 0,2 30-254 0 0,0 1 0 0 0,0-1 0 0 0,0 1 0 0 0,0-1 0 0 0,0 0 0 0 0,0 1 0 0 0,0-1 0 0 0,0 1 0 0 0,1-1 0 0 0,-1 0 0 0 0,1 1 0 0 0,-1-1 0 0 0,1 1 0 0 0,0 0 0 0 0,0-1 0 0 0,0 1 0 0 0,-1-1 0 0 0,1 1 0 0 0,0 0 0 0 0,1 0 0 0 0,-1 0 0 0 0,0-1 0 0 0,0 1 0 0 0,0 0 0 0 0,1 0 0 0 0,-1 1 0 0 0,0-1 0 0 0,1 0 0 0 0,-1 0 0 0 0,17-12 0 0 0,-14 11-26 0 0,-1 0 0 0 0,1 0 0 0 0,-1 0 0 0 0,1 1 0 0 0,0 0 0 0 0,-1-1 0 0 0,1 1 0 0 0,0 0 26 0 0,1 1-10 0 0,-3 0-33 0 0,-1 0 49 0 0,-1 1 0 0 0,1-1 0 0 0,0 0 0 0 0,-1 0 0 0 0,1 1 0 0 0,-1-1 0 0 0,1 1 0 0 0,0-1 0 0 0,-1 0 1 0 0,1 1-1 0 0,-1-1 0 0 0,1 1 0 0 0,-1-1 0 0 0,0 1 0 0 0,1 0 0 0 0,-1-1 0 0 0,1 1 0 0 0,-1-1 0 0 0,0 1 0 0 0,1 0 0 0 0,-1-1 0 0 0,0 1 0 0 0,0 0 0 0 0,0-1 0 0 0,0 1 0 0 0,1 0 0 0 0,-1-1 0 0 0,0 1 1 0 0,0 0-1 0 0,0 0 0 0 0,0-1 0 0 0,0 1 0 0 0,-1 0-6 0 0,1-1 5 0 0,0 8 240 0 0,-1 0 0 0 0,0 0-1 0 0,-1 0 1 0 0,1-1 0 0 0,-1 1-1 0 0,-1-1 1 0 0,0 1 0 0 0,-1 2-245 0 0,3-10 81 0 0,1 0-196 0 0,0 0-790 0 0,0 0-344 0 0,0 0-1329 0 0,0 0-5061 0 0</inkml:trace>
  <inkml:trace contextRef="#ctx0" brushRef="#br0" timeOffset="1843.072">349 1103 14744 0 0,'0'0'672'0'0,"0"0"-10"0"0,-18 4 991 0 0,-4-5 4118 0 0,17 0-5754 0 0,2-4-17 0 0,3 0-3 0 0,0 1 0 0 0,0-1 0 0 0,0 0 0 0 0,1 0 0 0 0,0 1 0 0 0,0-1 0 0 0,0 1 0 0 0,0-1-1 0 0,1 1 1 0 0,-1-1 0 0 0,2-1 3 0 0,4-8-289 0 0,0 1-1 0 0,9-12 290 0 0,-14 21 116 0 0,2-3 298 0 0,-12 9-355 0 0,-9 7 399 0 0,17-9-435 0 0,0 0 0 0 0,0 0 1 0 0,0 0-1 0 0,0 0 0 0 0,0 0 1 0 0,0 0-1 0 0,0 0 0 0 0,0 0 1 0 0,0 0-1 0 0,0 0 1 0 0,-1 0-1 0 0,1 0 0 0 0,0 0 1 0 0,0 0-1 0 0,0 0 0 0 0,0 0 1 0 0,0 0-1 0 0,0 0 0 0 0,0 0 1 0 0,0 0-1 0 0,0 0 1 0 0,0 0-1 0 0,-1 0 0 0 0,1 0 1 0 0,0 0-1 0 0,0 0 0 0 0,0 0 1 0 0,0 0-1 0 0,0-1 0 0 0,0 1 1 0 0,0 0-1 0 0,0 0 1 0 0,0 0-1 0 0,0 0 0 0 0,0 0 1 0 0,0 0-1 0 0,0 0 0 0 0,-1 0 1 0 0,1 0-1 0 0,0 0 0 0 0,0 0 1 0 0,0 0-1 0 0,0-1 0 0 0,0 1 1 0 0,0 0-1 0 0,0 0 1 0 0,0 0-1 0 0,0 0 0 0 0,0 0 1 0 0,0 0-1 0 0,0 0 0 0 0,0 0 1 0 0,0 0-1 0 0,0-1 0 0 0,0 1 1 0 0,0 0-1 0 0,0 0 1 0 0,0 0-1 0 0,0 0 0 0 0,1 0 1 0 0,-1 0-1 0 0,0 0 0 0 0,0 0 1 0 0,0 0-1 0 0,0 0-23 0 0,4-12 238 0 0,10-9-380 0 0,-7 14 142 0 0,-6 5 0 0 0,1 0 0 0 0,-1 1 0 0 0,1-1 0 0 0,-1 1 0 0 0,1-1 0 0 0,0 1 0 0 0,-1 0 0 0 0,1 0 0 0 0,0-1 0 0 0,0 1 0 0 0,0 1 0 0 0,0-1 0 0 0,0 0 0 0 0,1-1 0 0 0,12-2 0 0 0,-14 3-20 0 0,0 1 0 0 0,1 0 0 0 0,-1 0 0 0 0,0 0 0 0 0,0 0 0 0 0,0-1 0 0 0,1 2 0 0 0,-1-1 0 0 0,0 0 0 0 0,0 0 0 0 0,1 0 0 0 0,-1 1 0 0 0,0-1 0 0 0,0 0 0 0 0,0 1 0 0 0,0-1 0 0 0,1 1 0 0 0,-1-1 0 0 0,0 1 0 0 0,0 0 0 0 0,0-1 0 0 0,0 1 0 0 0,0 0 0 0 0,0 0 0 0 0,-1 0 0 0 0,1 0 0 0 0,0 0 0 0 0,0 0 0 0 0,-1 0 0 0 0,1 0 20 0 0,1 3 33 0 0,-1-1 1 0 0,0 1-1 0 0,0 0 0 0 0,-1 0 0 0 0,1 0 1 0 0,-1-1-1 0 0,0 1 0 0 0,0 0 0 0 0,0 0 1 0 0,0 0-1 0 0,-1 0 0 0 0,1 0-33 0 0,-3 8 340 0 0,0 1 0 0 0,-6 10-340 0 0,1 2 209 0 0,1-13 158 0 0,6-11-307 0 0,0 0 1 0 0,0 0-1 0 0,1 0 0 0 0,-1 0 1 0 0,0 0-1 0 0,1 0 0 0 0,-1 0 0 0 0,1 0 1 0 0,-1 0-1 0 0,1 1 0 0 0,-1-1 1 0 0,1 0-1 0 0,0 0-60 0 0,-3-8-1484 0 0,3-8 561 0 0</inkml:trace>
  <inkml:trace contextRef="#ctx0" brushRef="#br0" timeOffset="2850.35">119 395 9584 0 0,'0'0'438'0'0,"0"0"-8"0"0,0 0-184 0 0,0 0 246 0 0,0 0 138 0 0,0 0 30 0 0,0 0-28 0 0,0 0-135 0 0,0 0-60 0 0,0 0-11 0 0,0 0-9 0 0,6-6 1018 0 0,-6 5 3946 0 0,-3 2-5208 0 0,1 1 0 0 0,-1 0 1 0 0,0 0-1 0 0,1 0 1 0 0,0 0-1 0 0,0 0 0 0 0,-1 0 1 0 0,1 1-1 0 0,0 0-173 0 0,-15 15-427 0 0,15-17 463 0 0,0 1-1 0 0,0 0 1 0 0,0-1 0 0 0,0 1 0 0 0,0 0 0 0 0,1 0-1 0 0,-1 0 1 0 0,1 0 0 0 0,-1 0 0 0 0,1 0-1 0 0,-1 2-35 0 0,0-2 214 0 0,-2 1-205 0 0,3-3-190 0 0,1 0-97 0 0,0 0-30 0 0,0 0 11 0 0,0 0 62 0 0,0 0 31 0 0,8-10 191 0 0,-6 4 414 0 0,0 1 1 0 0,0-1-1 0 0,1 0 1 0 0,1-2-402 0 0,2-7-25 0 0,-4 12 24 0 0,0-1 1 0 0,0 1-1 0 0,0-1 0 0 0,0 1 0 0 0,0 0 0 0 0,1 0 1 0 0,-1 0-1 0 0,1 0 0 0 0,0 0 0 0 0,0 1 0 0 0,0-1 1 0 0,0 1-1 0 0,1 0 0 0 0,-1 0 0 0 0,0 0 0 0 0,1 0 1 0 0,0 0-1 0 0,-1 1 0 0 0,1 0 0 0 0,4-1 1 0 0,6-3 0 0 0,-14 5 0 0 0,1-1 0 0 0,-1 1 0 0 0,0 0 0 0 0,1 0 0 0 0,-1 1 0 0 0,1-1 0 0 0,-1 0 0 0 0,0 0 0 0 0,1 0 0 0 0,-1 0 0 0 0,1 0 0 0 0,-1 0 0 0 0,0 0 0 0 0,1 1 0 0 0,-1-1 0 0 0,1 0 0 0 0,-1 0 0 0 0,0 1 0 0 0,1-1 0 0 0,-1 0 0 0 0,0 0 0 0 0,0 1 0 0 0,1-1 0 0 0,-1 0 0 0 0,0 1 0 0 0,0-1 0 0 0,1 0 0 0 0,-1 1 0 0 0,0-1 0 0 0,0 1 0 0 0,0-1 0 0 0,1 0 0 0 0,-1 1 0 0 0,4 11 0 0 0,-4-9 79 0 0,0 1 1 0 0,0 0-1 0 0,0-1 0 0 0,0 1 0 0 0,-1 0 0 0 0,1 0 0 0 0,-1-1 0 0 0,0 1 0 0 0,0-1 0 0 0,-1 1 0 0 0,1-1 1 0 0,-1 1-1 0 0,1-1 0 0 0,-1 0 0 0 0,0 0 0 0 0,0 1 0 0 0,-3 1-79 0 0,1 1 110 0 0,1-1 1 0 0,0 1-1 0 0,0 0 0 0 0,0 0 0 0 0,0 1-110 0 0,-1 3-67 0 0,-4 12 62 0 0,6-17 21 0 0,2-4 62 0 0,0-1 3 0 0,0 0-36 0 0,0 0-110 0 0,0 0-16 0 0,0 0 30 0 0,0-5 78 0 0,1 1 1 0 0,0-1 0 0 0,0 1-1 0 0,1-1 1 0 0,-1 1-1 0 0,1-1 1 0 0,0 1-1 0 0,0 0 1 0 0,3-3-28 0 0,5-14 87 0 0,2-12-107 0 0,8-33 20 0 0,-19 62-24 0 0,0-7 6 0 0,-1 9 19 0 0,0 1 0 0 0,0-1 0 0 0,1 0-1 0 0,-1 0 1 0 0,1 0 0 0 0,-1 1 0 0 0,1-1 0 0 0,-1 0 0 0 0,1 0 0 0 0,0 1 0 0 0,0-1 0 0 0,0 0-1 0 0,0 1 53 0 0,-1 1-13 0 0,-1 4 24 0 0,1 0-1 0 0,-1 0 0 0 0,0 0 1 0 0,0 0-1 0 0,0-1 0 0 0,-2 4-63 0 0,-1 5 150 0 0,-29 77 88 0 0,28-73-255 0 0,2-5-61 0 0,0-1-1 0 0,0 1 1 0 0,1-1-1 0 0,1 1 1 0 0,-1 5 78 0 0,2-14-170 0 0,0-1 1 0 0,1 1-1 0 0,-1-1 0 0 0,0 0 1 0 0,1 1-1 0 0,-1-1 0 0 0,0 0 1 0 0,1 1-1 0 0,0-1 1 0 0,-1 0-1 0 0,1 0 0 0 0,0 0 1 0 0,0 1-1 0 0,-1-1 0 0 0,1 0 1 0 0,0 0-1 0 0,0 0 1 0 0,0 0-1 0 0,0 0 0 0 0,0-1 1 0 0,1 1-1 0 0,-1 0 170 0 0,8 4-8154 0 0</inkml:trace>
  <inkml:trace contextRef="#ctx0" brushRef="#br0" timeOffset="3970.356">307 1154 10136 0 0,'-21'5'1271'0'0,"-9"-4"5800"0"0,15-1-5062 0 0,14 0-1449 0 0,1 0-200 0 0,0-1-322 0 0,0 1 0 0 0,0 0 0 0 0,0-1 0 0 0,0 1-1 0 0,-1 0 1 0 0,1-1 0 0 0,0 1 0 0 0,0 0 0 0 0,0 0-1 0 0,0-1 1 0 0,0 1 0 0 0,0 0 0 0 0,-1-1-1 0 0,1 1 1 0 0,0 0 0 0 0,0 0 0 0 0,0-1 0 0 0,-1 1-1 0 0,1 0 1 0 0,0 0 0 0 0,0 0 0 0 0,-1-1 0 0 0,1 1-1 0 0,0 0-37 0 0,-1-1 5 0 0,1 1 0 0 0,-1-1-1 0 0,0 1 1 0 0,1-1-1 0 0,-1 1 1 0 0,1-1-1 0 0,-1 0 1 0 0,1 1-1 0 0,0-1 1 0 0,-1 0-1 0 0,1 1 1 0 0,-1-1-1 0 0,1 0 1 0 0,0 0-1 0 0,0 0 1 0 0,0 1 0 0 0,-1-1-1 0 0,1 0 1 0 0,0 0-1 0 0,0 0 1 0 0,0 1-1 0 0,0-1 1 0 0,0 0-1 0 0,1 0-4 0 0,-1-3 0 0 0,1 1 0 0 0,-1-1 0 0 0,1 0 0 0 0,0 1 0 0 0,0 0 0 0 0,1-1 0 0 0,-1 1 0 0 0,1 0 0 0 0,0-1 0 0 0,0 1 0 0 0,0 0 0 0 0,0 0 0 0 0,0 1 0 0 0,1-1 0 0 0,-1 0 0 0 0,1 1 0 0 0,0-1 0 0 0,0 1 0 0 0,6-6 0 0 0,1 1 0 0 0,0 0 0 0 0,1 0 0 0 0,9-3 0 0 0,-9 5 19 0 0,0 1 0 0 0,0 1-1 0 0,0 0 1 0 0,1 0 0 0 0,4 1-19 0 0,-7 0 125 0 0,-26 11 1120 0 0,10-5-1239 0 0,0 0 0 0 0,-1 0 0 0 0,1-1-1 0 0,-1 0 1 0 0,1 0 0 0 0,-4-1-6 0 0,2 0 37 0 0,8-1 1 0 0,0-1 1 0 0,-1 1 0 0 0,1-1 0 0 0,0 0 0 0 0,-1 0-1 0 0,1 0 1 0 0,0 0 0 0 0,-1 0 0 0 0,1 0 0 0 0,0 0 0 0 0,-1 0-1 0 0,1 0 1 0 0,0-1 0 0 0,-1 1-39 0 0,1-1 81 0 0,1 1-1 0 0,-10-6 147 0 0,8 5-227 0 0,2 0-8 0 0,0 1 0 0 0,-1-1 0 0 0,1 0 0 0 0,0 1 1 0 0,0-1-1 0 0,0 0 0 0 0,0 0 0 0 0,0 1 0 0 0,0-1 0 0 0,0 0 0 0 0,0 1 1 0 0,0-1-1 0 0,1 0 0 0 0,-1 1 0 0 0,0-1 0 0 0,0 0 0 0 0,0 1 0 0 0,1-1 0 0 0,-1 1 1 0 0,0-1-1 0 0,1 0 0 0 0,-1 1 0 0 0,1-1 8 0 0,8-13-134 0 0,1 3 110 0 0,0 2 0 0 0,0-1 0 0 0,0 1 0 0 0,2 1 0 0 0,-1 0 0 0 0,1 0 0 0 0,0 1 0 0 0,0 1 0 0 0,1 0 0 0 0,9-3 24 0 0,-22 9 5 0 0,0 0 1 0 0,0 0-1 0 0,0 0 0 0 0,1 0 0 0 0,-1 0 0 0 0,0 0 1 0 0,0 1-1 0 0,0-1 0 0 0,0 0 0 0 0,0 0 0 0 0,0 0 0 0 0,0 0 1 0 0,0 0-1 0 0,0 0 0 0 0,0 0 0 0 0,0 0 0 0 0,0 0 1 0 0,0 0-1 0 0,0 0 0 0 0,0 0 0 0 0,0 0 0 0 0,0 0 1 0 0,0 0-1 0 0,0 0 0 0 0,0 0 0 0 0,0 0 0 0 0,0 1 0 0 0,1-1 1 0 0,-1 0-1 0 0,0 0 0 0 0,0 0 0 0 0,0 0 0 0 0,0 0 1 0 0,0 0-1 0 0,0 0 0 0 0,0 0 0 0 0,0 0 0 0 0,0 0 0 0 0,0 0 1 0 0,0 0-1 0 0,0 0 0 0 0,0 0 0 0 0,1 0 0 0 0,-1 0 1 0 0,0 0-1 0 0,0-1 0 0 0,0 1 0 0 0,0 0 0 0 0,0 0-5 0 0,-9 9 90 0 0,-14 7-12 0 0,15-11 12 0 0,-1-1 1 0 0,0 0 0 0 0,0-1-1 0 0,-1 0-90 0 0,-15 7 421 0 0,20-7-232 0 0,0-1 0 0 0,1 0 0 0 0,-1 0 1 0 0,0-1-1 0 0,-1 0 0 0 0,1 1 1 0 0,0-2-1 0 0,-1 1-189 0 0,5-1 88 0 0,1 0-7 0 0,0 0-27 0 0,0 0-109 0 0,0 0-33 0 0,0 0-9 0 0,0 0-7 0 0,2-2 76 0 0,0 0 0 0 0,0 1 0 0 0,0-1 0 0 0,0 0 0 0 0,0 1 0 0 0,1 0 0 0 0,-1-1 0 0 0,3 0 28 0 0,-3 1-6 0 0,29-14-120 0 0,14-4 126 0 0,-31 13-24 0 0,-11 5-47 0 0,0-1 1 0 0,-1 1-1 0 0,1-1 1 0 0,-1 1 0 0 0,0-1-1 0 0,1 0 1 0 0,-1 0-1 0 0,0 0 71 0 0,9-13-7074 0 0,-2 2-1057 0 0</inkml:trace>
  <inkml:trace contextRef="#ctx0" brushRef="#br0" timeOffset="4625.604">93 1084 13160 0 0,'0'0'597'0'0,"-6"3"206"0"0,2 1-805 0 0,-4 3 1165 0 0,13-5 185 0 0,1-2-1312 0 0,22 1 1659 0 0,-17-1-774 0 0,-10 0-571 0 0,-1 0 2 0 0,6-12 568 0 0,6-8-753 0 0,-8 14-158 0 0,15-19-38 0 0,-6 10-6 0 0,-7 8 41 0 0,0 1-1 0 0,1 0 0 0 0,0 0 1 0 0,0 0-1 0 0,0 1 0 0 0,1 0 1 0 0,0 0-1 0 0,0 1 0 0 0,0 0 1 0 0,0 1-1 0 0,1-1 0 0 0,4 0-5 0 0,-5 2-2 0 0,0-1-1 0 0,0 2 0 0 0,0-1 1 0 0,1 1-1 0 0,-1 0 0 0 0,0 1 1 0 0,1 0 2 0 0,-8 0-91 0 0,-1 0-6 0 0,0 0 7 0 0,0 0-124 0 0,0 0-533 0 0,0 0-233 0 0,0 0-48 0 0,0 0-11 0 0</inkml:trace>
  <inkml:trace contextRef="#ctx0" brushRef="#br0" timeOffset="5582.0469">93 412 7832 0 0,'0'0'602'0'0,"-6"8"110"0"0,5-7 9097 0 0,3-5-9700 0 0,0 0 1 0 0,0 0-1 0 0,-1-1 0 0 0,0 1 0 0 0,1-3-109 0 0,7-24 21 0 0,11-7 1464 0 0,-19 37-1370 0 0,-1 1 12 0 0,0 0 7 0 0,0 0 2 0 0,0 0 0 0 0,0 0 0 0 0,0 0 0 0 0,0 0 0 0 0,0 0-1 0 0,0 0-7 0 0,0 0-7 0 0,0 0-1 0 0,0 0-5 0 0,0 0-23 0 0,0 0-11 0 0,0 0-1 0 0,0 0 3 0 0,0 0 10 0 0,-1 1-13 0 0,1-1-42 0 0,0 0 0 0 0,0 1 0 0 0,0-1 0 0 0,-1 1 0 0 0,1-1 0 0 0,0 1 0 0 0,0-1 0 0 0,-1 0 0 0 0,1 1 0 0 0,-1-1 0 0 0,1 0 0 0 0,0 1 0 0 0,-1-1 0 0 0,1 0 0 0 0,-1 1 0 0 0,1-1 0 0 0,0 0 0 0 0,-1 0 0 0 0,1 0 0 0 0,-1 1 0 0 0,1-1-1 0 0,-1 0 1 0 0,1 0-38 0 0,-1 0 1 0 0,1 0 0 0 0,-1 0 0 0 0,1-1 0 0 0,0 1 0 0 0,-1 0 0 0 0,1 0 0 0 0,0 0 0 0 0,-1-1 0 0 0,1 1 0 0 0,0 0 0 0 0,-1-1 0 0 0,1 1 0 0 0,0 0 0 0 0,-1 0 0 0 0,1-1 0 0 0,0 1 0 0 0,0-1 0 0 0,0 1 0 0 0,-1 0 0 0 0,1-1 0 0 0,0 1-1 0 0,-8-26-614 0 0,7 21 734 0 0,-1-1-120 0 0,0-4 308 0 0,4 13 368 0 0,4 9 308 0 0,-1 13-984 0 0,-5-20 0 0 0,1 0 0 0 0,1 0 0 0 0,-1 0 0 0 0,1 1 0 0 0,1 3 0 0 0,-1-5 0 0 0,3 17 0 0 0,-3-12 0 0 0,-2-9-43 0 0,0 1 0 0 0,0-1 0 0 0,0 1-1 0 0,0-1 1 0 0,0 1 0 0 0,0-1 0 0 0,0 0-1 0 0,1 1 1 0 0,-1-1 0 0 0,0 1 0 0 0,0-1 0 0 0,0 0-1 0 0,1 1 1 0 0,-1-1 0 0 0,0 0 0 0 0,0 1 0 0 0,1-1-1 0 0,-1 0 1 0 0,0 1 0 0 0,1-1 0 0 0,-1 0-1 0 0,0 0 1 0 0,1 1 0 0 0,-1-1 0 0 0,0 0 0 0 0,1 0-1 0 0,-1 0 1 0 0,1 1 0 0 0,-1-1 0 0 0,0 0-1 0 0,1 0 1 0 0,-1 0 0 0 0,1 0 0 0 0,-1 0 0 0 0,1 0-1 0 0,-1 0 1 0 0,0 0 0 0 0,1 0 43 0 0,10-4-5388 0 0,-5-2-2565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4T16:35:15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10 1840 0 0,'-6'1'75'0'0,"4"-1"-317"0"0,4-1 787 0 0,4-5 2102 0 0,-5 6-1063 0 0,-13-2 2546 0 0,8 1 348 0 0,4 1-4025 0 0,0 0-345 0 0,0 0 0 0 0,1 0 0 0 0,-1 0-1 0 0,0 0 1 0 0,0 0 0 0 0,1 0 0 0 0,-1 0 0 0 0,0 0-1 0 0,0 0 1 0 0,0 0 0 0 0,1 1 0 0 0,-1-1 0 0 0,0 0-1 0 0,0 0 1 0 0,0 0 0 0 0,1 0 0 0 0,-1 0 0 0 0,0 1 0 0 0,0-1-1 0 0,0 0 1 0 0,1 0 0 0 0,-1 0 0 0 0,0 1 0 0 0,0-1-1 0 0,0 0 1 0 0,0 0 0 0 0,0 0 0 0 0,0 1 0 0 0,0-1-1 0 0,0 0 1 0 0,1 0 0 0 0,-1 1 0 0 0,0-1 0 0 0,0 0-108 0 0,0 11 93 0 0,0 0-91 0 0,0-11-1 0 0,0 1-1 0 0,1-1 1 0 0,-1 0-1 0 0,0 0 1 0 0,0 1-1 0 0,0-1 1 0 0,0 0 0 0 0,0 0-1 0 0,0 1 1 0 0,0-1-1 0 0,0 0 1 0 0,0 1-1 0 0,0-1 1 0 0,0 0-1 0 0,0 0 1 0 0,0 1-1 0 0,0-1 1 0 0,0 0-1 0 0,0 0 1 0 0,0 1-1 0 0,-1-1 1 0 0,1 0-1 0 0,0 0 1 0 0,0 1-1 0 0,0-1 1 0 0,0 0-1 0 0,0 0 1 0 0,-1 1-1 0 0,1-1 2 0 0,0 0 0 0 0,0 0 0 0 0,0 0-1 0 0,0 1 1 0 0,-1-1 0 0 0,1 0 0 0 0,0 0 0 0 0,0 0 0 0 0,0 1 0 0 0,0-1 0 0 0,0 0 0 0 0,0 0 0 0 0,0 1 0 0 0,0-1 0 0 0,0 0 0 0 0,0 0 0 0 0,0 1 0 0 0,0-1 0 0 0,0 0 0 0 0,0 0 0 0 0,0 1 0 0 0,0-1 0 0 0,0 0-1 0 0,0 0 1 0 0,0 1 0 0 0,0-1 0 0 0,0 0 0 0 0,0 0 0 0 0,0 1 0 0 0,1-1 0 0 0,-1 0-2 0 0,0 1 5 0 0,1-1-6 0 0,-1 0 0 0 0,0 1 0 0 0,0-1 0 0 0,0 0 0 0 0,0 0 0 0 0,0 0 0 0 0,0 1 0 0 0,0-1 0 0 0,1 0 0 0 0,-1 0 1 0 0,0 1-1 0 0,0-1 0 0 0,0 0 0 0 0,0 0 0 0 0,0 0 0 0 0,0 1 0 0 0,0-1 0 0 0,0 0 0 0 0,0 0 0 0 0,0 1 0 0 0,-1-1 0 0 0,1 0 0 0 0,0 0 0 0 0,0 1 0 0 0,0-1 0 0 0,0 0 0 0 0,0 0 0 0 0,0 0 0 0 0,0 1 0 0 0,-1-1 1 0 0,2 1-81 0 0,0 0 63 0 0,-1 1 30 0 0,-1-2-5 0 0,1 1-1 0 0,0-1 0 0 0,-1 0 0 0 0,1 1 1 0 0,0-1-1 0 0,-1 1 0 0 0,1-1 1 0 0,-1 0-1 0 0,1 0 0 0 0,0 1 0 0 0,-1-1 1 0 0,1 0-1 0 0,-1 0 0 0 0,1 1 0 0 0,-1-1 1 0 0,1 0-1 0 0,-1 0 0 0 0,1 0 0 0 0,-1 0 1 0 0,1 0-1 0 0,-1 0 0 0 0,1 0 1 0 0,-1 0-1 0 0,1 0 0 0 0,-1 0 0 0 0,1 0 1 0 0,-1 0-7 0 0,-4 0 40 0 0,2-2-95 0 0,0 1 56 0 0,-13 6-17 0 0,-39 21-48 0 0,54-25 61 0 0,1-1-1 0 0,-1 0 1 0 0,0 1-1 0 0,0-1 1 0 0,1 0-1 0 0,-1 1 0 0 0,0-1 1 0 0,0 0-1 0 0,1 0 1 0 0,-1 0-1 0 0,0 1 0 0 0,0-1 1 0 0,0 0-1 0 0,1 0 1 0 0,-1 0-1 0 0,0-1 1 0 0,0 1-1 0 0,0 0 4 0 0,-2-6-37 0 0,3 3 42 0 0,-1 2-2 0 0,0 0 0 0 0,1 0 0 0 0,-1 1 0 0 0,0-1 0 0 0,1 0 0 0 0,-1 0 0 0 0,1-1 0 0 0,0 1 0 0 0,-1 0 0 0 0,1 0 0 0 0,0 0 0 0 0,0 0 0 0 0,-1 0 0 0 0,1 0 0 0 0,0 0 0 0 0,0 0 0 0 0,0-1 0 0 0,0 1-3 0 0,1 0-33 0 0,-5 0 588 0 0,4 1-530 0 0,0 0 0 0 0,-1 0-1 0 0,1 0 1 0 0,0 0 0 0 0,-1 0-1 0 0,1 0 1 0 0,0 0 0 0 0,-1 0-1 0 0,1 0 1 0 0,0 0-1 0 0,-1 1 1 0 0,1-1 0 0 0,0 0-1 0 0,0 0 1 0 0,-1 0 0 0 0,1 1-1 0 0,0-1 1 0 0,0 0 0 0 0,-1 0-1 0 0,1 1 1 0 0,0-1-1 0 0,0 0 1 0 0,0 0 0 0 0,-1 1-1 0 0,1-1 1 0 0,0 0 0 0 0,0 1-1 0 0,0-1 1 0 0,0 0 0 0 0,0 1-1 0 0,0-1 1 0 0,0 0-1 0 0,0 1 1 0 0,0-1 0 0 0,0 0-1 0 0,0 1 1 0 0,0-1 0 0 0,0 0-1 0 0,0 1 1 0 0,0-1 0 0 0,0 0-1 0 0,0 1 1 0 0,0-1-1 0 0,0 0 1 0 0,0 0 0 0 0,0 1-1 0 0,1-1 1 0 0,-1 0 0 0 0,0 1-1 0 0,0-1 1 0 0,0 0 0 0 0,1 0-1 0 0,-1 1-24 0 0,1 0 2 0 0,-1 1 1 0 0,1 0-1 0 0,0-1 0 0 0,0 1 0 0 0,0-1 1 0 0,0 0-1 0 0,1 1 0 0 0,-1-1 0 0 0,0 0 0 0 0,2 2-2 0 0,7 12 0 0 0,-8-13 0 0 0,-4 0-13 0 0,1-2-40 0 0,-1 1 50 0 0,1-1 35 0 0,1 0-49 0 0,0 0 75 0 0,0 0 10 0 0,1 0-48 0 0,-1 0 0 0 0,0-1 0 0 0,0 1-1 0 0,0 0 1 0 0,0 0 0 0 0,0 0 0 0 0,1-1-1 0 0,-1 1 1 0 0,0 0 0 0 0,0 0 0 0 0,0-1-1 0 0,0 1 1 0 0,0 0 0 0 0,0 0 0 0 0,0-1-1 0 0,0 1 1 0 0,0 0 0 0 0,0 0 0 0 0,0-1-1 0 0,0 1 1 0 0,0 0 0 0 0,0 0 0 0 0,0-1-1 0 0,0 1 1 0 0,0 0 0 0 0,0 0 0 0 0,-1-1-1 0 0,1 1 1 0 0,0 0 0 0 0,0 0 0 0 0,0-1-1 0 0,0 1-19 0 0,-7-11 261 0 0,7 10-254 0 0,0 1-1 0 0,0-1 1 0 0,-1 0 0 0 0,1 0-1 0 0,-1 0 1 0 0,1 1-1 0 0,-1-1 1 0 0,1 0 0 0 0,-1 0-1 0 0,1 1 1 0 0,-1-1-1 0 0,1 0 1 0 0,-1 1 0 0 0,0-1-1 0 0,1 1 1 0 0,-1-1-1 0 0,0 1 1 0 0,0-1 0 0 0,1 1-1 0 0,-1 0 1 0 0,0-1-1 0 0,0 1 1 0 0,0 0 0 0 0,0-1-1 0 0,0 1 1 0 0,1 0-1 0 0,-1 0 1 0 0,0 0 0 0 0,0 0-1 0 0,0 0 1 0 0,0 0-1 0 0,0 0-6 0 0,0 0 75 0 0,1 0-3 0 0,0 0 5 0 0,0 0 3 0 0,0 0 0 0 0,0 0 2 0 0,0 0 4 0 0,0 0 2 0 0,0 0 0 0 0,1 0-14 0 0,0 0-74 0 0,-1 0 0 0 0,0 0 1 0 0,0 0-1 0 0,1 0 1 0 0,-1 0-1 0 0,0 0 1 0 0,1 0-1 0 0,-1 0 0 0 0,0 0 1 0 0,1 0-1 0 0,-1 0 1 0 0,0 0-1 0 0,0 1 1 0 0,1-1-1 0 0,-1 0 0 0 0,0 0 1 0 0,1 0-1 0 0,-1 0 1 0 0,0 1-1 0 0,0-1 1 0 0,0 0-1 0 0,1 0 0 0 0,-1 0 1 0 0,0 1-1 0 0,0-1 1 0 0,0 0-1 0 0,1 0 1 0 0,-1 1-1 0 0,0-1 0 0 0,0 0 1 0 0,0 1-1 0 0,3 3-13 0 0,-1 2-111 0 0,-2-5 127 0 0,0 0-1 0 0,1 0 1 0 0,-1-1 0 0 0,0 1-1 0 0,0 0 1 0 0,1 0-1 0 0,-1 0 1 0 0,1-1 0 0 0,-1 1-1 0 0,1 0 1 0 0,-1 0 0 0 0,1-1-1 0 0,-1 1 1 0 0,1 0 0 0 0,-1-1-3 0 0,3 3 21 0 0,-2-3 22 0 0,-1 0-33 0 0,0 1 1 0 0,0-1-1 0 0,0 0 1 0 0,0 0-1 0 0,0 0 1 0 0,0 0 0 0 0,0 1-1 0 0,0-1 1 0 0,0 0-1 0 0,0 0 1 0 0,0 0-1 0 0,0 0 1 0 0,0 1 0 0 0,0-1-1 0 0,0 0 1 0 0,0 0-1 0 0,0 0 1 0 0,-1 0-1 0 0,1 1 1 0 0,0-1 0 0 0,0 0-1 0 0,0 0 1 0 0,0 0-1 0 0,0 0 1 0 0,0 0 0 0 0,0 0-1 0 0,0 1 1 0 0,-1-1-1 0 0,1 0 1 0 0,0 0-1 0 0,0 0 1 0 0,0 0 0 0 0,0 0-1 0 0,0 0 1 0 0,-1 0-1 0 0,1 0 1 0 0,0 0-1 0 0,0 0 1 0 0,0 0 0 0 0,0 0-1 0 0,-1 0 1 0 0,1 0-1 0 0,0 0 1 0 0,0 0-1 0 0,0 0 1 0 0,0 0 0 0 0,-1 0-11 0 0,1 0 15 0 0,0 0 0 0 0,0 0 0 0 0,0 0 1 0 0,0 0-1 0 0,0 1 0 0 0,0-1 1 0 0,0 0-1 0 0,0 0 0 0 0,1 0 1 0 0,-1 0-1 0 0,0 0 0 0 0,0 0 1 0 0,0 0-1 0 0,0 0 0 0 0,0 0-15 0 0,-12 1 224 0 0,5-13 95 0 0,4 6-298 0 0,3 6-18 0 0,0 1-1 0 0,0-1 1 0 0,0 0-1 0 0,0 0 1 0 0,0 0 0 0 0,0 0-1 0 0,0 0 1 0 0,0 0-1 0 0,0 0 1 0 0,0 0-1 0 0,0 0 1 0 0,0 0 0 0 0,0 0-1 0 0,0 0 1 0 0,0 0-1 0 0,0 0 1 0 0,0 0-1 0 0,0 0 1 0 0,0 0-1 0 0,0 0 1 0 0,0 0 0 0 0,0 0-1 0 0,-1 0 1 0 0,1 0-1 0 0,0 0 1 0 0,0 0-1 0 0,0 0 1 0 0,0 0-1 0 0,0 0 1 0 0,0 0 0 0 0,0 0-1 0 0,0 0 1 0 0,0 0-1 0 0,0 0 1 0 0,0 0-1 0 0,0 0 1 0 0,0 0-1 0 0,0 0 1 0 0,0 0 0 0 0,0 0-1 0 0,-1 0 1 0 0,1 0-1 0 0,0 0 1 0 0,0 0-1 0 0,0 0 1 0 0,0 0-1 0 0,0 0 1 0 0,0 0 0 0 0,0 0-1 0 0,0 0 1 0 0,0 0-1 0 0,0 0 1 0 0,0 0-1 0 0,0-1 1 0 0,0 1-1 0 0,0 0 1 0 0,0 0 0 0 0,0 0-1 0 0,0 0 1 0 0,0 0-1 0 0,0 0-2 0 0,3 7 156 0 0,-1-6-124 0 0,-2 8 0 0 0,-1-7-32 0 0,0 0 12 0 0,1-1 48 0 0,0-1 14 0 0,0 0 2 0 0,-1 0-20 0 0,-1-1-62 0 0,2 0-58 0 0,0 1 64 0 0,0 0-1 0 0,0 0 1 0 0,0-1-1 0 0,0 1 0 0 0,0 0 1 0 0,0 0-1 0 0,0-1 1 0 0,0 1-1 0 0,0 0 1 0 0,0 0-1 0 0,0-1 1 0 0,0 1-1 0 0,0 0 0 0 0,0 0 1 0 0,0-1-1 0 0,1 1 1 0 0,-1 0-1 0 0,0 0 1 0 0,0 0-1 0 0,0-1 1 0 0,0 1-1 0 0,1 0 0 0 0,-1 0 1 0 0,0 0-1 0 0,0 0 1 0 0,0-1-1 0 0,0 1 1 0 0,1 0-1 0 0,-1 0 1 0 0,0 0-1 0 0,1 0 1 0 0,-1 0 0 0 0,0 0 0 0 0,0-1 0 0 0,0 1 0 0 0,0 0 0 0 0,1 0 0 0 0,-1 0 0 0 0,0 0 0 0 0,0 0 0 0 0,0 0 0 0 0,0 0 0 0 0,1-1 0 0 0,-1 1 1 0 0,0 0-1 0 0,0 0 0 0 0,0 0 0 0 0,0 0 0 0 0,0-1 0 0 0,0 1 0 0 0,0 0 0 0 0,1 0 0 0 0,-1 0 0 0 0,0-1 0 0 0,0 1 0 0 0,0 0 0 0 0,0 0 0 0 0,0 0 0 0 0,0 0 0 0 0,0-1 0 0 0,0 1 0 0 0,0 0 0 0 0,0 0 0 0 0,-5-5-3489 0 0,1 2-4301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4T16:35:19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174 310 9216 0 0,'-9'-4'439'0'0,"-5"-3"675"0"0,1-1 335 0 0,-7-5 837 0 0,9 6-1120 0 0,-11-12 323 0 0,22 19-1486 0 0,0 0-1 0 0,0 0 1 0 0,0-1-1 0 0,0 1 0 0 0,0 0 1 0 0,0 0-1 0 0,0-1 0 0 0,0 1 1 0 0,0 0-1 0 0,0 0 0 0 0,0-1 1 0 0,0 1-1 0 0,0 0 0 0 0,0 0 1 0 0,0-1-1 0 0,0 1 0 0 0,0 0 1 0 0,0 0-1 0 0,0-1 0 0 0,0 1 1 0 0,0 0-1 0 0,0 0 0 0 0,1 0 1 0 0,-1-1-1 0 0,0 1 0 0 0,0 0 1 0 0,0 0-1 0 0,0 0 0 0 0,0 0 1 0 0,1-1-1 0 0,-1 1 0 0 0,0 0 1 0 0,0 0-1 0 0,0 0 0 0 0,1 0-2 0 0,6-6-93 0 0,-7 6 87 0 0,31-19-237 0 0,1 3-1 0 0,27-11 244 0 0,76-24-69 0 0,-126 48 66 0 0,20-6 3 0 0,-28 9 2 0 0,-1 0-1 0 0,0 0 1 0 0,0 0-1 0 0,0 0 1 0 0,0 0-1 0 0,0 0 1 0 0,1 0-1 0 0,-1 0 1 0 0,0 0-1 0 0,0 0 1 0 0,0 0-1 0 0,0 0 1 0 0,0 0-1 0 0,0 0 1 0 0,1 1-1 0 0,-1-1 1 0 0,0 0-1 0 0,0 0 1 0 0,0 0-1 0 0,0 0 1 0 0,0 0-1 0 0,0 0 1 0 0,0 0-1 0 0,0 1 1 0 0,0-1-1 0 0,1 0 1 0 0,-1 0-1 0 0,0 0 1 0 0,0 0-1 0 0,0 0 1 0 0,0 0-1 0 0,0 1 1 0 0,0-1-1 0 0,0 0 1 0 0,0 0-1 0 0,0 0 1 0 0,0 0-1 0 0,0 0 1 0 0,0 1-1 0 0,0-1 1 0 0,0 0-1 0 0,0 0 1 0 0,0 0-1 0 0,0 0 1 0 0,0 0-1 0 0,-1 1 1 0 0,1-1-1 0 0,0 0 1 0 0,0 0-1 0 0,0 0 1 0 0,0 0-1 0 0,0 0 1 0 0,0 0-1 0 0,0 1-1 0 0,-3 5 47 0 0,-4 3-1 0 0,0-1-1 0 0,-1 1 0 0 0,1-2 0 0 0,-1 1 0 0 0,-1-1 0 0 0,-3 3-45 0 0,-19 15 17 0 0,1 3 3 0 0,-3-1 0 0 0,0-1 0 0 0,-1-2-1 0 0,-2-2 1 0 0,-5 2-20 0 0,33-19 185 0 0,7-4-32 0 0,0 0-1 0 0,1 0 0 0 0,-1-1 1 0 0,0 1-1 0 0,0 0 1 0 0,0-1-1 0 0,-1 1 0 0 0,1-1 1 0 0,0 1-1 0 0,0-1 0 0 0,-1 1-152 0 0,2-2 57 0 0,0 0 1 0 0,1 0-1 0 0,-1 0 0 0 0,0 0 0 0 0,0 0 0 0 0,1 0 0 0 0,-1 0 0 0 0,0 1 0 0 0,1-1 0 0 0,-1 0 0 0 0,1 0 0 0 0,-1 0 0 0 0,1 1 0 0 0,0-1 0 0 0,0 0-57 0 0,12-15 76 0 0,1 2-1 0 0,9-8-75 0 0,12-12-23 0 0,55-55-9 0 0,-57 59 32 0 0,-1-1 0 0 0,-1-2 0 0 0,-2-1 0 0 0,-2-2 0 0 0,-21 25 20 0 0,-5 11 76 0 0,-1 0 4 0 0,-2 1-79 0 0,0-1-1 0 0,1 1 0 0 0,-1 0 0 0 0,1 0 1 0 0,-1 0-1 0 0,1 0 0 0 0,-1 0 0 0 0,1 1 1 0 0,-1 0-21 0 0,-1 1 9 0 0,-170 145-281 0 0,156-134 251 0 0,0 0 0 0 0,-1-2-1 0 0,-15 9 22 0 0,29-19 481 0 0,3-4-177 0 0,9-10-70 0 0,14-14-189 0 0,22-17-45 0 0,2 1 0 0 0,1 3 0 0 0,47-31 0 0 0,-94 71-2 0 0,0-1 1 0 0,0 0-1 0 0,0 0 0 0 0,0 0 0 0 0,0 0 0 0 0,0 0 0 0 0,0 0 0 0 0,0 0 0 0 0,0 0 1 0 0,0 0-1 0 0,0 0 0 0 0,0 0 0 0 0,0 0 0 0 0,0 0 0 0 0,0 0 0 0 0,0 0 0 0 0,0 0 1 0 0,0 0-1 0 0,0 0 0 0 0,0 0 0 0 0,0 1 0 0 0,0-1 0 0 0,0 0 0 0 0,0 0 0 0 0,0 0 0 0 0,1 0 1 0 0,-1 0-1 0 0,0 0 0 0 0,0 0 0 0 0,0 0 0 0 0,0 0 0 0 0,0 0 0 0 0,0 0 0 0 0,0 0 1 0 0,0 0-1 0 0,0 0 0 0 0,0 0 0 0 0,0 0 0 0 0,0 0 0 0 0,0 0 0 0 0,0 0 0 0 0,0 0 0 0 0,0 0 1 0 0,0 0-1 0 0,0 0 0 0 0,0 0 0 0 0,0 0 2 0 0,-5 10-51 0 0,-9 10 38 0 0,-12 9 13 0 0,-1-2 0 0 0,-2-1 0 0 0,0 0 0 0 0,-18 9 0 0 0,43-32 155 0 0,-1 0-1 0 0,0 0 1 0 0,-1 0-1 0 0,1 0 1 0 0,0-1-1 0 0,-1 0 1 0 0,1 0-1 0 0,-1 0 0 0 0,0-1 1 0 0,1 0-1 0 0,-1 0 1 0 0,0 0-1 0 0,-5-1-154 0 0,24-15 184 0 0,-5 8-190 0 0,30-25-105 0 0,-35 30 102 0 0,0 0 0 0 0,0 0 1 0 0,0 0-1 0 0,0 1 0 0 0,1-1 0 0 0,-1 1 0 0 0,0 0 0 0 0,1 0 0 0 0,-1 0 0 0 0,0 0 0 0 0,1 1 0 0 0,1-1 9 0 0,-5 1-9 0 0,0 0-1 0 0,1 0 1 0 0,-1 0 0 0 0,0 0-1 0 0,1 0 1 0 0,-1 0-1 0 0,0 0 1 0 0,0 0-1 0 0,1 1 1 0 0,-1-1 0 0 0,0 0-1 0 0,1 0 1 0 0,-1 0-1 0 0,0 0 1 0 0,1 0-1 0 0,-1 1 1 0 0,0-1 0 0 0,0 0-1 0 0,1 0 1 0 0,-1 0-1 0 0,0 1 1 0 0,0-1 0 0 0,0 0-1 0 0,1 0 1 0 0,-1 1-1 0 0,0-1 1 0 0,0 0-1 0 0,0 1 1 0 0,0-1 0 0 0,0 0-1 0 0,1 0 1 0 0,-1 1-1 0 0,0-1 1 0 0,0 0 9 0 0,-2 15-258 0 0,-9 11-62 0 0,-1-7 290 0 0,-1-1 0 0 0,0 0 1 0 0,-1-1-1 0 0,-1 0 0 0 0,0-1 1 0 0,-2-1-1 0 0,1-1 0 0 0,-11 7 30 0 0,-11 7 374 0 0,38-28-368 0 0,0 0 1 0 0,0 0-1 0 0,0 0 1 0 0,0 0 0 0 0,0 0-1 0 0,0 0 1 0 0,0 0 0 0 0,1 0-1 0 0,-1-1 1 0 0,0 1-1 0 0,0 0 1 0 0,0 0 0 0 0,0 0-1 0 0,0 0 1 0 0,-1 0-1 0 0,1 0 1 0 0,0 0 0 0 0,0 0-1 0 0,0-1 1 0 0,0 1-1 0 0,0 0 1 0 0,0 0 0 0 0,0 0-1 0 0,0 0 1 0 0,0 0-1 0 0,0 0 1 0 0,0 0 0 0 0,0 0-1 0 0,0 0 1 0 0,0-1 0 0 0,0 1-1 0 0,0 0 1 0 0,0 0-1 0 0,-1 0 1 0 0,1 0 0 0 0,0 0-1 0 0,0 0 1 0 0,0 0-1 0 0,0 0 1 0 0,0 0 0 0 0,0 0-1 0 0,0 0 1 0 0,0 0-1 0 0,-1 0 1 0 0,1 0 0 0 0,0 0-1 0 0,0 0 1 0 0,0 0 0 0 0,0 0-1 0 0,0 0 1 0 0,0 0-1 0 0,0 0 1 0 0,0 0 0 0 0,-1 0-1 0 0,1 0 1 0 0,0 0-1 0 0,0 0 1 0 0,0 0-7 0 0,4-8 134 0 0,12-17-97 0 0,2 1-1 0 0,1 1 1 0 0,1 0 0 0 0,0 1-1 0 0,2 2 1 0 0,1 0 0 0 0,0 1-1 0 0,4-1-36 0 0,-22 17 0 0 0,1 0 0 0 0,0 0 0 0 0,0 0 0 0 0,5-1 0 0 0,-30 23-133 0 0,-9 7 92 0 0,-2-2-1 0 0,-28 18 42 0 0,22-18 6 0 0,19-12 20 0 0,0-1 0 0 0,-2 0 1 0 0,1-1-1 0 0,-14 4-26 0 0,32-14 14 0 0,0 0 0 0 0,0 0 0 0 0,0 0 0 0 0,0 0 0 0 0,0 0 1 0 0,0 0-1 0 0,0 0 0 0 0,0 0 0 0 0,0 0 0 0 0,0 0 0 0 0,0 0 0 0 0,0 0 0 0 0,0 0 0 0 0,0 0 0 0 0,0-1 0 0 0,0 1 0 0 0,0 0 1 0 0,0 0-1 0 0,0 0 0 0 0,0 0 0 0 0,0 0 0 0 0,0 0 0 0 0,0 0 0 0 0,0 0 0 0 0,0 0 0 0 0,-1 0 0 0 0,1 0 0 0 0,0 0 1 0 0,0 0-1 0 0,0 0 0 0 0,0 0 0 0 0,0 0 0 0 0,0 0 0 0 0,0 0 0 0 0,0 0 0 0 0,0 0 0 0 0,0-1 0 0 0,0 1 0 0 0,0 0 0 0 0,0 0 1 0 0,0 0-1 0 0,0 0 0 0 0,0 0 0 0 0,0 0 0 0 0,0 0 0 0 0,-1 0 0 0 0,1 0 0 0 0,0 0 0 0 0,0 0 0 0 0,0 0 0 0 0,0 0 1 0 0,0 0-1 0 0,0 0 0 0 0,0 0 0 0 0,0 0 0 0 0,0 1 0 0 0,0-1 0 0 0,0 0 0 0 0,0 0 0 0 0,0 0 0 0 0,0 0 0 0 0,0 0-14 0 0,5-8 187 0 0,11-7-238 0 0,27-22 57 0 0,3 3-1 0 0,36-20-5 0 0,-60 41-18 0 0,0 1 0 0 0,1 1 0 0 0,0 1-1 0 0,0 1 1 0 0,14-3 18 0 0,-32 11 0 0 0,38-9 0 0 0,-40 10 0 0 0,1 0 0 0 0,-1-1 0 0 0,0 1 0 0 0,0 0 0 0 0,0 1 0 0 0,0-1 0 0 0,0 1 0 0 0,0-1 0 0 0,1 1 0 0 0,-1 0 0 0 0,0 0 0 0 0,1 1 0 0 0,-3-2 7 0 0,0 1-1 0 0,-1-1 1 0 0,1 1 0 0 0,-1-1-1 0 0,1 1 1 0 0,0-1-1 0 0,-1 1 1 0 0,1-1 0 0 0,-1 1-1 0 0,0 0 1 0 0,1-1-1 0 0,-1 1 1 0 0,1 0-1 0 0,-1-1 1 0 0,0 1 0 0 0,0 0-1 0 0,1 0 1 0 0,-1-1-1 0 0,0 1 1 0 0,0 0-1 0 0,0 0 1 0 0,0 0 0 0 0,0-1-1 0 0,0 1 1 0 0,0 0-1 0 0,0 0 1 0 0,0-1-1 0 0,0 1 1 0 0,0 0 0 0 0,-1 0-1 0 0,1-1 1 0 0,0 1-1 0 0,-1 0 1 0 0,1 0 0 0 0,0-1-1 0 0,-1 1-6 0 0,-2 4-50 0 0,1 0 0 0 0,-1 0 0 0 0,0 0 0 0 0,-4 2 50 0 0,5-4-30 0 0,-11 13 59 0 0,-1-1 0 0 0,0-1-1 0 0,-1 0 1 0 0,-1-2 0 0 0,0 1 0 0 0,0-2 0 0 0,-1 0 0 0 0,-11 5-29 0 0,17-10 40 0 0,9-4-11 0 0,1-1 1 0 0,-1 0 0 0 0,0 0 0 0 0,0 0 0 0 0,0 0 0 0 0,0 0 0 0 0,1 0 0 0 0,-1-1 0 0 0,0 1 0 0 0,0-1 0 0 0,0 1-1 0 0,-1-1 1 0 0,1 0 0 0 0,0 1-30 0 0,1-2 18 0 0,1 1-1 0 0,-1 0 0 0 0,1 0 1 0 0,0 0-1 0 0,-1-1 0 0 0,1 1 1 0 0,0 0-1 0 0,-1-1 0 0 0,1 1 1 0 0,0 0-1 0 0,-1-1 0 0 0,1 1 1 0 0,0 0-1 0 0,0-1 0 0 0,-1 1 1 0 0,1-1-1 0 0,0 1 0 0 0,0 0 1 0 0,0-1-1 0 0,0 1 1 0 0,0-1-1 0 0,0 1 0 0 0,0-1 1 0 0,-1 1-1 0 0,1 0 0 0 0,0-1 1 0 0,0 1-1 0 0,1-1 0 0 0,-1 1 1 0 0,0-1-1 0 0,0 1 0 0 0,0-1 1 0 0,0 1-1 0 0,0 0 0 0 0,0-1 1 0 0,0 1-1 0 0,1-1 0 0 0,-1 1 1 0 0,0 0-1 0 0,0-1 0 0 0,1 1-17 0 0,7-19 81 0 0,7-3-94 0 0,0 1-1 0 0,1 1 0 0 0,1 0 0 0 0,1 1 1 0 0,0 1-1 0 0,2 0 0 0 0,19-13 14 0 0,-22 21-1369 0 0,-10 9-4946 0 0,-2 1-1192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4T16:35:24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16208 0 0,'0'0'351'0'0,"0"0"81"0"0,0 0 16 0 0,0 6 8 0 0,-1-1-360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4T16:35:26.5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170 162 8952 0 0,'1'-8'110'0'0,"-1"6"694"0"0,0-1 1866 0 0,0 0 530 0 0,-2 5 556 0 0,-8 9-3565 0 0,-15 39 2155 0 0,2 5-2346 0 0,14-41 86 0 0,9-14-26 0 0,0 0-22 0 0,0 0-148 0 0,0 0-67 0 0,0 0-14 0 0,0 0 51 0 0,0 0 218 0 0,0 0 91 0 0,0 0 20 0 0,23-6-189 0 0,-16 4-22 0 0,0 1 0 0 0,1-1 0 0 0,-1 1 0 0 0,0 1-1 0 0,1-1 1 0 0,5 2 22 0 0,-9-1-24 0 0,0 0 1 0 0,1 0-1 0 0,-1 1 0 0 0,0 0 0 0 0,0 0 0 0 0,0 0 1 0 0,0 0-1 0 0,0 1 0 0 0,0-1 0 0 0,0 1 0 0 0,0 0 1 0 0,1 1 23 0 0,-5-3 13 0 0,0 0 0 0 0,1 0 0 0 0,-1 1 0 0 0,0-1 0 0 0,1 0 0 0 0,-1 1 0 0 0,0-1 0 0 0,0 0 0 0 0,1 1 1 0 0,-1-1-1 0 0,0 0 0 0 0,0 1 0 0 0,1-1 0 0 0,-1 1 0 0 0,0-1 0 0 0,0 0 0 0 0,0 1 0 0 0,0-1 0 0 0,0 1 0 0 0,0-1 1 0 0,0 1-1 0 0,0-1 0 0 0,0 1 0 0 0,0-1 0 0 0,0 0 0 0 0,0 1 0 0 0,0-1 0 0 0,0 1 0 0 0,0-1 0 0 0,0 1 0 0 0,0-1 1 0 0,0 0-1 0 0,-1 1 0 0 0,1-1 0 0 0,0 1-13 0 0,-1 1 99 0 0,-1-1 0 0 0,1 1 0 0 0,-1 0 1 0 0,1-1-1 0 0,-1 1 0 0 0,1-1 0 0 0,-1 0 0 0 0,0 0 1 0 0,0 1-100 0 0,-7 3 412 0 0,1 0 1 0 0,-2-1 0 0 0,-2 2-413 0 0,-108 40 403 0 0,116-44-391 0 0,1-1-6 0 0,1 0-1 0 0,-1 0 1 0 0,1 0-1 0 0,-1 0 1 0 0,1-1 0 0 0,-1 1-1 0 0,0-1 1 0 0,1 0-1 0 0,-1 1 1 0 0,0-1 0 0 0,0-1-1 0 0,1 1 1 0 0,-1 0-1 0 0,-1-1-5 0 0,3 1-42 0 0,1 0 1 0 0,-1 0-1 0 0,1-1 0 0 0,-1 1 0 0 0,0 0 0 0 0,1 0 1 0 0,-1-1-1 0 0,1 1 0 0 0,-1 0 0 0 0,1-1 0 0 0,0 1 0 0 0,-1-1 1 0 0,1 1-1 0 0,-1-1 0 0 0,1 1 0 0 0,0-1 0 0 0,-1 1 1 0 0,1-1-1 0 0,0 1 0 0 0,-1-1 0 0 0,1 1 0 0 0,0-1 0 0 0,0 0 42 0 0,-3-18 20 0 0,3 12 9 0 0,0 0 0 0 0,1 0 0 0 0,0 0 0 0 0,2-3-29 0 0,0-7-13 0 0,0 0 0 0 0,-2-1 0 0 0,1 1 0 0 0,-2 0 0 0 0,0-1 0 0 0,-2-4 13 0 0,-2-36 152 0 0,2-2-152 0 0,2 50-20 0 0,0-1 0 0 0,-1 1 0 0 0,0-1 0 0 0,-1 1 0 0 0,-1-2 20 0 0,0 5-1438 0 0,2 11 1075 0 0,1 15-1141 0 0,0-14-701 0 0,0-1-4456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4T16:35:30.1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109 6 15200 0 0,'0'0'672'0'0,"0"0"143"0"0,-2 4-655 0 0,-1-1-160 0 0,3 1 0 0 0,0 0 0 0 0,2-1 0 0 0,1 0-104 0 0,-2-2 8 0 0,2 2-6575 0 0</inkml:trace>
  <inkml:trace contextRef="#ctx0" brushRef="#br0" timeOffset="4351.368">123 71 6448 0 0,'0'0'498'0'0,"-1"0"-327"0"0,-1 0 36 0 0,1 1 767 0 0,-1 1 3560 0 0,-9 8-2160 0 0,9-5-2312 0 0,1 0 0 0 0,0 1 0 0 0,0-1 0 0 0,0 0 0 0 0,0 0 0 0 0,1 1 0 0 0,0 1-62 0 0,0 0 68 0 0,0-1 0 0 0,-1 0 0 0 0,0 0 0 0 0,0 1 0 0 0,0-1 0 0 0,-2 4-68 0 0,3-8 32 0 0,0-2-138 0 0,0 0-70 0 0,0 0-16 0 0,0-4 540 0 0,1 0 1 0 0,-1 0-1 0 0,0 0 0 0 0,-1 0 0 0 0,1-4-348 0 0,-1-8 31 0 0,1-2-22 0 0,2-1 0 0 0,3-13-9 0 0,-1 3-125 0 0,-12 60 169 0 0,-2 0 0 0 0,-1-1 0 0 0,-1 0 0 0 0,-4 4-44 0 0,-5 4 790 0 0,20-37-726 0 0,7-19-631 0 0,2-8 875 0 0,2 0 0 0 0,1 0-1 0 0,3-4-307 0 0,18-43-898 0 0,-31 70 911 0 0,1 1-1 0 0,-1-1 1 0 0,1 1-1 0 0,0-1 0 0 0,-1 1 1 0 0,3-3-13 0 0,4-6-37 0 0,-7 11-137 0 0,-1 0 48 0 0,0 0 192 0 0,-1 15-56 0 0,-1 0 0 0 0,-1 0 0 0 0,0-1 0 0 0,0 1 0 0 0,-3 2-10 0 0,-27 73 513 0 0,22-64-136 0 0,-5 15-57 0 0,-4 11 480 0 0,-8 11-800 0 0,28-59 150 0 0,5-8-126 0 0,7-7-38 0 0,10-21-88 0 0,-1-1 0 0 0,9-22 102 0 0,4-6 207 0 0,7-10-514 0 0,-22 38 235 0 0,-39 71 152 0 0,-1 6-80 0 0,10-19 200 0 0,-12 19-200 0 0,-23 25-6 0 0,35-48-68 0 0,11-21-15 0 0,0 0 152 0 0,0 0 26 0 0,1 0-100 0 0,0-1 0 0 0,0 1 1 0 0,0 0-1 0 0,0-1 0 0 0,0 1 0 0 0,0-1 0 0 0,0 1 1 0 0,0-1-1 0 0,0 0 0 0 0,-1 1 0 0 0,1-1 0 0 0,0 0 1 0 0,0 0-1 0 0,-1 0 0 0 0,1 1 0 0 0,0-1 0 0 0,-1 0 11 0 0,12-17 24 0 0,-11 17-9 0 0,69-119-69 0 0,-65 109 60 0 0,-3 8-25 0 0,-1 0 1 0 0,1 0-1 0 0,-1 0 1 0 0,1 0-1 0 0,0 0 1 0 0,0 1-1 0 0,1-1 19 0 0,-12 9 89 0 0,9-6-89 0 0,-1 0 0 0 0,0 1 0 0 0,0-1-1 0 0,1 1 1 0 0,-1-1 0 0 0,0 1 0 0 0,0-1-1 0 0,1 1 1 0 0,-1-1 0 0 0,1 1 0 0 0,-1 0 0 0 0,0 0-1 0 0,1-1 1 0 0,-1 1 0 0 0,1 0 0 0 0,0 0 0 0 0,-1-1-1 0 0,1 1 1 0 0,0 0 0 0 0,-1 0 0 0 0,1 0-1 0 0,0 0 1 0 0,-2 5 18 0 0,0 0-1 0 0,1-1 1 0 0,-2 1-1 0 0,1-1 1 0 0,-1 1-18 0 0,-9 23 40 0 0,7-13-46 0 0,0-1 0 0 0,-1 0-1 0 0,-2 2 7 0 0,-6 14-5 0 0,-9 11-20 0 0,9-17 13 0 0,7-11 43 0 0,0 1 0 0 0,1 0 0 0 0,1 0 0 0 0,0 1 0 0 0,1-1 0 0 0,1 1 0 0 0,1 0 0 0 0,0 0-1 0 0,1 0 1 0 0,0 3-31 0 0,1-1-213 0 0,-1 10 199 0 0,2 0 1 0 0,0 0-1 0 0,2 0 1 0 0,1-1-1 0 0,5 15 14 0 0,-6-28-33 0 0,4 11 35 0 0,-3-8-49 0 0,0 0 734 0 0,-4-16-469 0 0,-3-2 1476 0 0,0-7-1570 0 0,0 1 0 0 0,0-1 0 0 0,0 0 0 0 0,1 0-1 0 0,0 0 1 0 0,1 0 0 0 0,0 0 0 0 0,0-1 0 0 0,1 1 0 0 0,0-6-124 0 0,-2-17-545 0 0,1 10 501 0 0,1 0 0 0 0,2-6 44 0 0,0-18-14 0 0,4-87 46 0 0,-8 84 514 0 0,1 26-773 0 0,0 0 0 0 0,2-10 227 0 0,1 15-34 0 0,1 0 0 0 0,4-16 34 0 0,-7 33-10 0 0,0 0-1 0 0,0 0 1 0 0,0 0-1 0 0,0-1 1 0 0,0 1-1 0 0,0 0 1 0 0,0 0-1 0 0,0 0 1 0 0,0 0-1 0 0,0-1 1 0 0,0 1 0 0 0,0 0-1 0 0,0 0 1 0 0,0 0-1 0 0,0 0 1 0 0,0-1-1 0 0,0 1 1 0 0,0 0-1 0 0,0 0 1 0 0,1 0-1 0 0,-1 0 1 0 0,0 0-1 0 0,0-1 1 0 0,0 1-1 0 0,0 0 1 0 0,0 0-1 0 0,0 0 1 0 0,1 0-1 0 0,-1 0 1 0 0,0 0-1 0 0,0 0 1 0 0,0 0-1 0 0,0 0 1 0 0,1-1-1 0 0,-1 1 1 0 0,0 0-1 0 0,0 0 1 0 0,0 0-1 0 0,0 0 1 0 0,1 0-1 0 0,-1 0 1 0 0,0 0-1 0 0,0 0 1 0 0,0 0 0 0 0,0 0-1 0 0,1 0 1 0 0,-1 0-1 0 0,0 1 1 0 0,0-1 10 0 0,7 9-14 0 0,1 16-105 0 0,0 25-387 0 0,0 40 506 0 0,-7-51 0 0 0,-1 0 0 0 0,-3 5 0 0 0,3-31 0 0 0,0 0 0 0 0,1 1 0 0 0,1-1 0 0 0,1 8 0 0 0,3 22 0 0 0,-1 79 816 0 0,-7-110 120 0 0,-1-17-727 0 0,2 3-210 0 0,-1-1-1 0 0,1 1 1 0 0,0 0 0 0 0,0-1 0 0 0,0 1 0 0 0,0-1-1 0 0,0 0 2 0 0,-3-47 0 0 0,2-16 0 0 0,0 22 0 0 0,1 25 0 0 0,0-1 0 0 0,2 1 0 0 0,0-3 0 0 0,0 5 0 0 0,0 0 0 0 0,-1 0 0 0 0,-2-4 0 0 0,1-19 0 0 0,7-25 0 0 0,-6 62 0 0 0,2 2 0 0 0,-1-1-10 0 0,-1 0-33 0 0,0 0 20 0 0,0 1-35 0 0,0 1-10 0 0,0 0-7 0 0,1 2 51 0 0,1 1-1 0 0,-1-1 1 0 0,0 1 0 0 0,0-1-1 0 0,0 1 1 0 0,0 0 0 0 0,-1-1-1 0 0,1 3 25 0 0,10 57-42 0 0,-3-13-44 0 0,2 3 86 0 0,-2-23 43 0 0,-2-8 76 0 0,-1 0-1 0 0,-1 3-118 0 0,-2-17 0 0 0,-1 1 1 0 0,-1-1-1 0 0,0 1 0 0 0,0-1 0 0 0,0 1 0 0 0,-1 0 0 0 0,0-1 1 0 0,-1 6-1 0 0,0-11-7 0 0,2-2 60 0 0,0 0 11 0 0,0 0 2 0 0,0 0 4 0 0,-1 0-10 0 0,0-1-59 0 0,0 1-1 0 0,0-1 1 0 0,-1 0-1 0 0,1 0 1 0 0,0 0-1 0 0,0 0 0 0 0,0 0 1 0 0,0 0-1 0 0,0-1 1 0 0,0 1-1 0 0,0 0 1 0 0,1 0-1 0 0,-1-1 1 0 0,0 1-1 0 0,1 0 1 0 0,-1-1-1 0 0,1 1 1 0 0,-1-1-1 0 0,1 1 0 0 0,0-1 1 0 0,-1 1-1 0 0,1-1 1 0 0,0 1-1 0 0,0-1 0 0 0,-1-2 1 0 0,-2-18-14 0 0,1 1-1 0 0,0-1 0 0 0,2 0 0 0 0,1-10 14 0 0,-1-4-9 0 0,-7-121 9 0 0,6 138-5 0 0,1-1 1 0 0,1 1-1 0 0,0 0 0 0 0,2-1 0 0 0,0-2 5 0 0,-2 16-15 0 0,0 4 5 0 0,-1 0 0 0 0,1 0-1 0 0,-1 0 1 0 0,1 0 0 0 0,0 0-1 0 0,0 0 1 0 0,0 0 0 0 0,0 1 0 0 0,0-1-1 0 0,0 0 1 0 0,1 0 0 0 0,0 0 10 0 0,-2 2-54 0 0,0 0 12 0 0,0 0 90 0 0,0 0 44 0 0,0 0 10 0 0,1 4-115 0 0,1-1 0 0 0,-1 1-1 0 0,0 0 1 0 0,-1-1 0 0 0,1 1-1 0 0,-1 0 1 0 0,1 0 0 0 0,-1-1-1 0 0,0 1 1 0 0,-1 0 0 0 0,1 0-1 0 0,-1 0 1 0 0,1-1 0 0 0,-1 1 13 0 0,-2 19-70 0 0,2 6 97 0 0,-2 1-1 0 0,-1-2 0 0 0,-1 1 1 0 0,-2 0-1 0 0,-3 6-26 0 0,3-3-2 0 0,1 1-1 0 0,2 0 1 0 0,2 0 0 0 0,0 0-1 0 0,3 10 3 0 0,-2-4-185 0 0,0-23-101 0 0,0 0 0 0 0,2 0 0 0 0,0 0 0 0 0,0 0 0 0 0,2 0 0 0 0,2 11 286 0 0,2-15-1184 0 0,4-1-51 0 0</inkml:trace>
  <inkml:trace contextRef="#ctx0" brushRef="#br0" timeOffset="4949.796">520 983 9440 0 0,'0'0'432'0'0,"0"0"-6"0"0,-14 6 5641 0 0,12-6-5676 0 0,-1 0 1 0 0,0 0 0 0 0,1 0-1 0 0,-1-1 1 0 0,1 0-1 0 0,-1 1 1 0 0,0-1 0 0 0,1 0-1 0 0,0 0 1 0 0,-1 0-1 0 0,1 0 1 0 0,-1-1-392 0 0,-1 0 307 0 0,-11-4 384 0 0,1 0-1 0 0,-1 1 1 0 0,-8-1-691 0 0,-21-8 1138 0 0,36 11-1091 0 0,1 0 0 0 0,0-1 1 0 0,-6-5-48 0 0,1 2-1174 0 0,11 6 496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4T16:35:52.1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177 119 1376 0 0,'4'-12'1424'0'0,"-1"-3"5653"0"0,-3 12-6388 0 0,1 0 0 0 0,-1 0 0 0 0,1 0 0 0 0,0-1 0 0 0,0 1 0 0 0,0 0 0 0 0,0 0 0 0 0,1 1 0 0 0,-1-1 0 0 0,2-1-689 0 0,-3 3 507 0 0,0 1-23 0 0,0 0-11 0 0,0 0-1 0 0,0 0-57 0 0,0 0-236 0 0,1 20-87 0 0,-1-11-52 0 0,1 19 31 0 0,-1 0 1 0 0,-1 0-1 0 0,-3 10-71 0 0,3-22 431 0 0,1-11-389 0 0,0 0 0 0 0,-1 0 1 0 0,1 0-1 0 0,-1 0 0 0 0,0 0 0 0 0,-1 2-42 0 0,0-4 12 0 0,2-2 48 0 0,0-1 12 0 0,0 0 0 0 0,0 0 20 0 0,-8-11 684 0 0,5 2-770 0 0,0 0-1 0 0,1 0 1 0 0,0-1-1 0 0,0 1 1 0 0,1 0-1 0 0,0 0 1 0 0,1-6-6 0 0,1-17-8 0 0,3-19 8 0 0,1-21 152 0 0,-5 69-209 0 0,1-11 1105 0 0,2 12-458 0 0,3 8-608 0 0,-4-2 51 0 0,0 0 0 0 0,-1 0 0 0 0,1 0 0 0 0,-1 1 0 0 0,0-1 0 0 0,0 0 0 0 0,-1 0 1 0 0,1 1-1 0 0,-1-1 0 0 0,0 2-33 0 0,1 5-63 0 0,1 25-20 0 0,-2 1 0 0 0,-2 8 83 0 0,0 21-524 0 0,2-64 525 0 0,0-1-54 0 0,0 1 1 0 0,0-1-1 0 0,0 0 1 0 0,0 0 0 0 0,0 1-1 0 0,0-1 1 0 0,-1 0-1 0 0,1 0 1 0 0,0 1-1 0 0,-1-1 1 0 0,1 0-1 0 0,-1 0 1 0 0,1 0-1 0 0,-1 0 1 0 0,0 1-1 0 0,1-1 1 0 0,-1 0-1 0 0,0 0 1 0 0,0 0-1 0 0,0 0 1 0 0,0 0 52 0 0,0 0 44 0 0,1-1 61 0 0,-2 2-42 0 0,1-1-160 0 0,-10-12 419 0 0,7 4-205 0 0,0 0-1 0 0,0 0 1 0 0,1-1-1 0 0,0 0 1 0 0,0 0-1 0 0,1 0 0 0 0,-1-4-116 0 0,-8-59 65 0 0,10 65-65 0 0,-2-45-15 0 0,3 45-2 0 0,1 1 0 0 0,-1-1 0 0 0,1 1 0 0 0,0-1 0 0 0,0 1 0 0 0,1 0-1 0 0,-1-1 1 0 0,2 0 17 0 0,-3 5-12 0 0,1 0-1 0 0,-1 0 1 0 0,1 1 0 0 0,-1-1-1 0 0,1 0 1 0 0,0 0-1 0 0,-1 0 1 0 0,1 1-1 0 0,0-1 1 0 0,0 0 0 0 0,0 1-1 0 0,-1-1 1 0 0,1 1-1 0 0,0-1 1 0 0,0 1-1 0 0,0-1 1 0 0,0 1 0 0 0,0 0-1 0 0,0-1 1 0 0,0 1-1 0 0,0 0 1 0 0,0 0-1 0 0,0 0 1 0 0,0-1 0 0 0,0 1-1 0 0,0 0 1 0 0,0 1-1 0 0,0-1 1 0 0,0 0-1 0 0,0 0 1 0 0,0 0 0 0 0,0 0-1 0 0,0 1 1 0 0,0-1-1 0 0,0 1 1 0 0,0-1-1 0 0,0 1 1 0 0,0-1 12 0 0,3 2-77 0 0,-1 0 0 0 0,0 0 1 0 0,0 0-1 0 0,0 0 0 0 0,0 0 0 0 0,-1 0 1 0 0,1 1-1 0 0,0-1 0 0 0,-1 1 0 0 0,2 2 77 0 0,-1 0 0 0 0,0 0 0 0 0,0 1 0 0 0,-1-1 0 0 0,1 1 0 0 0,-1-1 0 0 0,-1 1 0 0 0,1 0 0 0 0,0 2 0 0 0,-2-5 0 0 0,1 0 0 0 0,-1 0 0 0 0,0 0 0 0 0,0 0 0 0 0,0-1 0 0 0,0 1 0 0 0,0 0 0 0 0,-1 0 0 0 0,0 0 0 0 0,1 0 0 0 0,-1-1 0 0 0,0 1 0 0 0,0 0 0 0 0,0-1 0 0 0,-1 1 0 0 0,1-1 0 0 0,-1 1 0 0 0,0 0 0 0 0,-5 7 66 0 0,0 1-1 0 0,1 0 0 0 0,-3 8-65 0 0,5-11-43 0 0,0 0-1 0 0,0 0 1 0 0,0-1-1 0 0,-1 0 1 0 0,-1 1-1 0 0,1-1 1 0 0,-1-1-1 0 0,-4 4 44 0 0,10-9 16 0 0,-1 0-1 0 0,0-1 0 0 0,0 1 0 0 0,0 0 1 0 0,0-1-1 0 0,1 1 0 0 0,-1-1 0 0 0,0 1 1 0 0,0-1-1 0 0,0 1 0 0 0,0-1 1 0 0,0 0-1 0 0,0 0 0 0 0,-1 1 0 0 0,1-1 1 0 0,0 0-1 0 0,0 0 0 0 0,0 0 0 0 0,0 0 1 0 0,0 0-1 0 0,0 0 0 0 0,0 0 0 0 0,0-1 1 0 0,0 1-16 0 0,-1-1 49 0 0,1 0-1 0 0,0 1 1 0 0,-1-1 0 0 0,1 0 0 0 0,0 0 0 0 0,0 0-1 0 0,0-1 1 0 0,0 1 0 0 0,0 0 0 0 0,0 0 0 0 0,0 0-1 0 0,0-1 1 0 0,0 1 0 0 0,1 0 0 0 0,-1-1-49 0 0,-2-6 150 0 0,0 1 0 0 0,0-1 0 0 0,1 0 0 0 0,0 1 1 0 0,0-7-151 0 0,1 3 34 0 0,0 0 1 0 0,1 0 0 0 0,0 0-1 0 0,1 0 1 0 0,0 0 0 0 0,1 1-1 0 0,0-1 1 0 0,0 1 0 0 0,1-1-1 0 0,1 1 1 0 0,0 0 0 0 0,1-3-35 0 0,-4 12 26 0 0,-1 1-1 0 0,1-1 1 0 0,-1 1 0 0 0,1-1 0 0 0,0 1 0 0 0,-1-1 0 0 0,1 1 0 0 0,-1 0 0 0 0,1-1 0 0 0,0 1 0 0 0,-1 0 0 0 0,1-1-1 0 0,0 1 1 0 0,0 0 0 0 0,-1 0 0 0 0,1 0 0 0 0,0 0 0 0 0,0-1 0 0 0,-1 1 0 0 0,1 0 0 0 0,0 0 0 0 0,0 1 0 0 0,-1-1-1 0 0,1 0 1 0 0,0 0 0 0 0,-1 0 0 0 0,1 0 0 0 0,0 1 0 0 0,0-1 0 0 0,-1 0-26 0 0,2 1 66 0 0,-1-1 0 0 0,0 0 1 0 0,1 1-1 0 0,-1 0 0 0 0,0-1 0 0 0,0 1 1 0 0,1 0-1 0 0,-1-1 0 0 0,0 1 0 0 0,0 0 1 0 0,0 0-1 0 0,0 0 0 0 0,0 0 0 0 0,0 0 1 0 0,0 0-1 0 0,0 1-66 0 0,3 7-76 0 0,0 1-1 0 0,0 0 1 0 0,-1 0-1 0 0,-1 1 1 0 0,1-1 0 0 0,-1 10 76 0 0,-1-14-37 0 0,-1-1 1 0 0,0 0 0 0 0,0 1-1 0 0,-1-1 1 0 0,1 1 0 0 0,-1-1-1 0 0,0 0 1 0 0,-1 0 0 0 0,0 1-1 0 0,1-1 1 0 0,-1 0 0 0 0,-1 0 0 0 0,1-1-1 0 0,-3 4 37 0 0,5-8 4 0 0,0 0 0 0 0,0 0-1 0 0,0 1 1 0 0,-1-1 0 0 0,1 0 0 0 0,0 1-1 0 0,0-1 1 0 0,-1 0 0 0 0,1 0-1 0 0,0 0 1 0 0,-1 1 0 0 0,1-1 0 0 0,0 0-1 0 0,-1 0 1 0 0,1 0 0 0 0,0 0-1 0 0,-1 0 1 0 0,1 0 0 0 0,0 0 0 0 0,-1 1-1 0 0,1-1 1 0 0,0 0 0 0 0,-1 0-1 0 0,1 0 1 0 0,0 0 0 0 0,-1 0 0 0 0,1-1-1 0 0,0 1 1 0 0,-1 0 0 0 0,1 0-1 0 0,0 0 1 0 0,-1 0 0 0 0,1 0 0 0 0,0 0-1 0 0,-1 0 1 0 0,1-1 0 0 0,0 1-1 0 0,-1 0 1 0 0,1 0 0 0 0,0-1 0 0 0,-1 1-4 0 0,-8-10 236 0 0,9 10-222 0 0,-6-7 92 0 0,1 0 0 0 0,0-1-1 0 0,0 0 1 0 0,1 0 0 0 0,0 0 0 0 0,0 0 0 0 0,1-1 0 0 0,0 1-1 0 0,1-1 1 0 0,0 0 0 0 0,0 0 0 0 0,1 0 0 0 0,0 0 0 0 0,0 0-1 0 0,1 0 1 0 0,1-7-106 0 0,0 7-18 0 0,0 0 0 0 0,0 0-1 0 0,1 0 1 0 0,1 0 0 0 0,-1 0-1 0 0,1 1 1 0 0,1-3 18 0 0,-4 11-3 0 0,0 0 0 0 0,0 0 0 0 0,0 0 1 0 0,0 0-1 0 0,0 0 0 0 0,0-1 0 0 0,0 1 0 0 0,0 0 0 0 0,0 0 0 0 0,1 0 0 0 0,-1 0 0 0 0,0 0 0 0 0,0-1 0 0 0,0 1 0 0 0,0 0 0 0 0,0 0 1 0 0,0 0-1 0 0,0 0 0 0 0,0 0 0 0 0,0 0 0 0 0,0-1 0 0 0,0 1 0 0 0,1 0 0 0 0,-1 0 0 0 0,0 0 0 0 0,0 0 0 0 0,0 0 0 0 0,0 0 1 0 0,0 0-1 0 0,0 0 0 0 0,1 0 0 0 0,-1 0 0 0 0,0 0 0 0 0,0 0 0 0 0,0-1 0 0 0,0 1 0 0 0,0 0 0 0 0,1 0 0 0 0,-1 0 0 0 0,0 0 0 0 0,0 0 1 0 0,0 0-1 0 0,0 0 0 0 0,0 0 0 0 0,1 1 0 0 0,-1-1 0 0 0,0 0 0 0 0,0 0 0 0 0,0 0 0 0 0,0 0 0 0 0,0 0 0 0 0,1 0 0 0 0,-1 0 1 0 0,0 0 2 0 0,3 11-62 0 0,0 15 57 0 0,-3-26 5 0 0,0 16-65 0 0,-1-1 1 0 0,0 1-1 0 0,-1-1 0 0 0,-1 0 0 0 0,-1 0 0 0 0,0 0 1 0 0,-1 0-1 0 0,-1-1 0 0 0,0 1 0 0 0,-1-1 65 0 0,7-13 12 0 0,0 0 0 0 0,-1-1 0 0 0,1 1 0 0 0,0 0 0 0 0,-1 0 0 0 0,1-1 0 0 0,0 1-1 0 0,-1-1 1 0 0,1 1 0 0 0,-1 0 0 0 0,1-1 0 0 0,-1 1 0 0 0,1-1 0 0 0,-1 1 0 0 0,0-1 0 0 0,1 1-1 0 0,-1-1 1 0 0,0 0 0 0 0,1 1 0 0 0,-1-1 0 0 0,0 0 0 0 0,0 1 0 0 0,1-1 0 0 0,-1 0 0 0 0,0 0 0 0 0,0 0-1 0 0,1 0 1 0 0,-1 0 0 0 0,0 0 0 0 0,0 0 0 0 0,1 0 0 0 0,-1 0 0 0 0,0 0 0 0 0,0 0 0 0 0,1 0 0 0 0,-1 0-1 0 0,0-1 1 0 0,0 1 0 0 0,1 0 0 0 0,-1-1 0 0 0,0 1 0 0 0,1 0 0 0 0,-1-1-12 0 0,-1 0 50 0 0,1 0-1 0 0,-1 0 1 0 0,1 0 0 0 0,-1-1-1 0 0,1 1 1 0 0,-1 0 0 0 0,1-1 0 0 0,0 1-1 0 0,0-1 1 0 0,0 0 0 0 0,0 1-1 0 0,0-1 1 0 0,0 0 0 0 0,0 0 0 0 0,1 0-50 0 0,-7-34 765 0 0,2-18-572 0 0,-2-17-150 0 0,6 70-33 0 0,1 1 0 0 0,0-1 0 0 0,0 1 0 0 0,0-1 0 0 0,0 1 0 0 0,0-1 0 0 0,0 1 0 0 0,0-1 0 0 0,0 1 0 0 0,0-1 0 0 0,0 1 0 0 0,0-1 0 0 0,0 1 0 0 0,0-1 0 0 0,0 0 0 0 0,0 1 1 0 0,1-1-1 0 0,-1 1 0 0 0,0-1-10 0 0,12 1 83 0 0,-11 1-98 0 0,0-1 0 0 0,0 0 0 0 0,0 1 0 0 0,0-1 0 0 0,0 1 0 0 0,0-1 0 0 0,0 1 0 0 0,0 0 0 0 0,0 0 0 0 0,0-1 0 0 0,0 1 0 0 0,0 0 0 0 0,-1 0 0 0 0,1 0 0 0 0,0 0 0 0 0,-1 0 0 0 0,1 0 0 0 0,0 0 0 0 0,-1 0 0 0 0,1 0 0 0 0,-1 0 0 0 0,0 0 0 0 0,1 0-1 0 0,-1 0 1 0 0,0 0 0 0 0,0 0 0 0 0,0 1 0 0 0,1-1 15 0 0,0 7 65 0 0,-1 0-1 0 0,1 0 0 0 0,-1 7-64 0 0,0-10 10 0 0,-3 40-313 0 0,2-32 329 0 0,0 0 1 0 0,0 0-1 0 0,2 0 0 0 0,0 5-26 0 0,-1-16 0 0 0,0 0-1 0 0,0 0 0 0 0,1 0 0 0 0,-1-1 0 0 0,1 1 0 0 0,-1 0 0 0 0,1 0 1 0 0,0 0-1 0 0,0 0 0 0 0,0-1 0 0 0,0 1 0 0 0,0 0 0 0 0,0-1 0 0 0,0 1 0 0 0,0-1 1 0 0,1 1-1 0 0,-1-1 0 0 0,1 0 0 0 0,-1 0 0 0 0,1 1 0 0 0,-1-1 0 0 0,1 0 0 0 0,0 0 1 0 0,0 0-1 0 0,-1-1 0 0 0,1 1 0 0 0,0 0 0 0 0,0-1 0 0 0,0 1 0 0 0,0-1 0 0 0,0 0 1 0 0,0 1-1 0 0,0-1 0 0 0,-1 0 0 0 0,1 0 0 0 0,0 0 0 0 0,0-1 0 0 0,0 1 1 0 0,0 0-1 0 0,0-1 0 0 0,0 1 0 0 0,0-1 0 0 0,0 0 0 0 0,-1 1 0 0 0,1-1 0 0 0,0 0 1 0 0,0 0-1 0 0,-1 0 0 0 0,1 0 0 0 0,-1-1 0 0 0,1 1 0 0 0,0-1 1 0 0,0 1 0 0 0,-1 1 0 0 0,-1 0 0 0 0,0-1 0 0 0,1 1 0 0 0,-1 0 0 0 0,1 0 0 0 0,-1 0 0 0 0,0 0 0 0 0,1 0 0 0 0,-1 0 0 0 0,0 0 0 0 0,1 0 0 0 0,-1 1 0 0 0,1-1 0 0 0,-1 0 0 0 0,0 0 0 0 0,1 0 0 0 0,-1 0 0 0 0,0 0 0 0 0,1 1 0 0 0,-1-1 0 0 0,0 0 0 0 0,1 0 0 0 0,-1 1 0 0 0,0-1 0 0 0,1 0 0 0 0,-1 0 0 0 0,0 1 0 0 0,0-1 0 0 0,1 0 0 0 0,-1 1 0 0 0,0-1 0 0 0,0 0 0 0 0,0 1 0 0 0,8 12 0 0 0,-8-12 0 0 0,4 6 7 0 0,0 0 1 0 0,0 0-1 0 0,0-1 0 0 0,1 1 0 0 0,4 4-7 0 0,-7-9 2 0 0,0 0 0 0 0,1 0 0 0 0,-1-1 1 0 0,0 1-1 0 0,1 0 0 0 0,-1-1 0 0 0,1 0 0 0 0,-1 1 0 0 0,1-1 0 0 0,0 0 0 0 0,-1-1 1 0 0,1 1-1 0 0,0 0 0 0 0,0-1 0 0 0,0 1 0 0 0,0-1 0 0 0,2 0-2 0 0,-5 0 3 0 0,1 0 1 0 0,-1 0-1 0 0,1 0 0 0 0,-1 0 1 0 0,1 0-1 0 0,-1 0 0 0 0,0 0 1 0 0,1-1-1 0 0,-1 1 0 0 0,1 0 1 0 0,-1 0-1 0 0,0 0 0 0 0,1-1 0 0 0,-1 1 1 0 0,0 0-1 0 0,1 0 0 0 0,-1-1 1 0 0,0 1-1 0 0,1 0 0 0 0,-1-1 1 0 0,0 1-1 0 0,1 0 0 0 0,-1-1 0 0 0,0 1 1 0 0,0 0-1 0 0,0-1 0 0 0,1 1 1 0 0,-1-1-1 0 0,0 1 0 0 0,0 0 1 0 0,0-1-1 0 0,0 1 0 0 0,0-1 1 0 0,0 1-1 0 0,0-1 0 0 0,0 1 0 0 0,0 0 1 0 0,0-1-1 0 0,0 1 0 0 0,0-1 1 0 0,0 1-1 0 0,0-1 0 0 0,0 1 1 0 0,0 0-1 0 0,0-1 0 0 0,-1 1 0 0 0,1-1 1 0 0,0 1-1 0 0,0 0 0 0 0,0-1 1 0 0,-1 1-1 0 0,1 0 0 0 0,0-1-3 0 0,0 1 1 0 0,-1-1 78 0 0,1 1 10 0 0,0 0-1 0 0,0 0 0 0 0,2 0 12 0 0,22-2 557 0 0,-23 2-537 0 0,-1 0-21 0 0,-18 9 66 0 0,13-6-138 0 0,2-1-39 0 0,1 0 0 0 0,-1-1 0 0 0,0 1 0 0 0,0-1 0 0 0,0 0 0 0 0,0 0 0 0 0,0 0 0 0 0,0 0 0 0 0,0 0 0 0 0,0-1 0 0 0,0 1 0 0 0,0-1 0 0 0,0 0 0 0 0,-3 0 12 0 0,3 0 13 0 0,-1 0 0 0 0,1 0 0 0 0,0 0 0 0 0,-1-1 0 0 0,1 0 0 0 0,0 1 0 0 0,-1-1 0 0 0,-1-1-13 0 0,3 1 6 0 0,0 0 0 0 0,1 0 0 0 0,-1 0 1 0 0,0 0-1 0 0,1-1 0 0 0,0 1 0 0 0,-1 0 0 0 0,1-1 0 0 0,0 1 0 0 0,-1-1 0 0 0,1 1 1 0 0,0-1-1 0 0,0 1 0 0 0,0-1 0 0 0,0 0 0 0 0,1 0 0 0 0,-1 0-6 0 0,-3-14 24 0 0,4 14-20 0 0,0 0 0 0 0,-1 0 0 0 0,1 1 0 0 0,-1-1 0 0 0,1 0 0 0 0,-1 0 0 0 0,0 0 0 0 0,1 0 0 0 0,-1 1 0 0 0,-1-2-4 0 0,2 3-1 0 0,0 0-1 0 0,-1-1 1 0 0,1 1 0 0 0,0 0-1 0 0,0 0 1 0 0,-1-1-1 0 0,1 1 1 0 0,0 0 0 0 0,0 0-1 0 0,0-1 1 0 0,0 1-1 0 0,0 0 1 0 0,-1-1 0 0 0,1 1-1 0 0,0 0 1 0 0,0-1-1 0 0,0 1 1 0 0,0 0 0 0 0,0-1-1 0 0,0 1 1 0 0,0 0 0 0 0,0-1-1 0 0,0 1 1 0 0,0 0-1 0 0,0-1 1 0 0,0 1 0 0 0,0 0-1 0 0,1-1 1 0 0,-1 1-1 0 0,0 0 1 0 0,0 0 0 0 0,0-1-1 0 0,0 1 1 0 0,1 0-1 0 0,-1-1 3 0 0,0 1-10 0 0,1-1 1 0 0,0 1-1 0 0,0 0 1 0 0,0-1 0 0 0,-1 1-1 0 0,1-1 1 0 0,0 1-1 0 0,0 0 1 0 0,0 0 0 0 0,0 0-1 0 0,0-1 1 0 0,0 1-1 0 0,0 0 9 0 0,2 0-25 0 0,1 0-1 0 0,-1 0 0 0 0,1 0 1 0 0,-1 0-1 0 0,1 1 0 0 0,-1 0 1 0 0,1 0 25 0 0,3 2-18 0 0,-1 0 1 0 0,0 1-1 0 0,0 0 0 0 0,0 0 1 0 0,-1 1-1 0 0,1 0 0 0 0,-1 0 1 0 0,0 0-1 0 0,0 1 18 0 0,-3-1 14 0 0,0 0 0 0 0,0 0 0 0 0,0 0 0 0 0,-1 1 1 0 0,0-1-1 0 0,0 1 0 0 0,0 3-14 0 0,0-6 7 0 0,-1 0 0 0 0,0-1 0 0 0,0 1 0 0 0,0 0-1 0 0,0 0 1 0 0,-1 0 0 0 0,1 0 0 0 0,-1-1 0 0 0,1 1 0 0 0,-2 1-7 0 0,2 4-159 0 0,0-8 159 0 0,0 0 1 0 0,0 1-1 0 0,0-1 0 0 0,0 0 0 0 0,1 1 1 0 0,-1-1-1 0 0,0 0 0 0 0,0 0 1 0 0,0 1-1 0 0,0-1 0 0 0,0 0 0 0 0,0 0 1 0 0,-1 1-1 0 0,1-1 0 0 0,0 0 1 0 0,0 1-1 0 0,0-1 0 0 0,0 0 0 0 0,0 0 1 0 0,0 1-1 0 0,0-1 0 0 0,-1 0 1 0 0,1 0-1 0 0,0 0 0 0 0,0 1 0 0 0,0-1 1 0 0,0 0-1 0 0,-1 0 0 0 0,1 0 1 0 0,0 1-1 0 0,0-1 0 0 0,-1 0 0 0 0,1 0 1 0 0,0 0-1 0 0,0 0 0 0 0,-1 0 1 0 0,1 0-1 0 0,0 1 0 0 0,0-1 0 0 0,-8 5 116 0 0,7-4-97 0 0,-1 0-1 0 0,1 0 1 0 0,0-1-1 0 0,0 1 1 0 0,-1 0-1 0 0,1 0 1 0 0,-1-1-1 0 0,1 1 1 0 0,0-1-1 0 0,-1 1 1 0 0,1-1-1 0 0,-1 0 1 0 0,1 0-1 0 0,-1 0 1 0 0,1 1-1 0 0,-1-1-18 0 0,-6-1 27 0 0,0 1 0 0 0,0-1 0 0 0,0 0 1 0 0,0-1-1 0 0,0 0 0 0 0,1 0 0 0 0,-1-1 0 0 0,1 0 0 0 0,-4-2-27 0 0,7 3 12 0 0,0 0 0 0 0,0 0-1 0 0,1 0 1 0 0,-1-1 0 0 0,1 0 0 0 0,0 1 0 0 0,-1-1-1 0 0,1-1 1 0 0,0 1 0 0 0,1 0 0 0 0,-1-1-1 0 0,1 1 1 0 0,-1-1 0 0 0,1 0 0 0 0,0 1 0 0 0,0-1-1 0 0,1 0 1 0 0,-1-2-12 0 0,1 2-11 0 0,1 1 0 0 0,-1-1 0 0 0,1 1 0 0 0,0-1-1 0 0,0 1 1 0 0,0-1 0 0 0,1 1 0 0 0,-1-1 0 0 0,2-1 11 0 0,-2 3-7 0 0,0 0 0 0 0,1 0 0 0 0,-1 1 1 0 0,1-1-1 0 0,0 0 0 0 0,-1 1 0 0 0,1-1 0 0 0,0 0 1 0 0,0 1-1 0 0,0-1 0 0 0,0 1 0 0 0,0-1 0 0 0,1 1 1 0 0,-1 0-1 0 0,0 0 0 0 0,1-1 0 0 0,-1 1 0 0 0,2-1 7 0 0,-2 2-9 0 0,0 0-1 0 0,0 0 1 0 0,0 0-1 0 0,0 0 1 0 0,0 0-1 0 0,0 0 1 0 0,0 0-1 0 0,0 0 0 0 0,0 0 1 0 0,0 0-1 0 0,0 0 1 0 0,0 1-1 0 0,0-1 1 0 0,-1 0-1 0 0,1 1 1 0 0,0-1-1 0 0,0 1 0 0 0,0-1 1 0 0,0 1-1 0 0,0-1 1 0 0,-1 1-1 0 0,1 0 1 0 0,0-1-1 0 0,0 1 10 0 0,17 19-66 0 0,-16-17 61 0 0,78 88-48 0 0,-79-89 54 0 0,1-1 0 0 0,0 1 1 0 0,-1 0-1 0 0,1-1 0 0 0,-1 1 0 0 0,1 0 0 0 0,-1 0 0 0 0,0 0 1 0 0,0 0-1 0 0,1 1 0 0 0,-2-1 0 0 0,1 0 0 0 0,0 0 0 0 0,0 1 1 0 0,-1-1-1 0 0,1 2-1 0 0,-1-4 89 0 0,0 0 2 0 0,0 1-23 0 0,0-1-63 0 0,-1 1 0 0 0,1-1 0 0 0,0 0 0 0 0,-1 1 0 0 0,1-1 0 0 0,0 0 0 0 0,-1 0 0 0 0,1 1 0 0 0,0-1 0 0 0,-1 0 0 0 0,1 0 0 0 0,0 0 0 0 0,-1 1 0 0 0,1-1 0 0 0,-1 0 0 0 0,1 0 0 0 0,0 0 0 0 0,-1 0 0 0 0,1 0 0 0 0,-1 0 0 0 0,1 0 0 0 0,-1 0 0 0 0,1 0 0 0 0,0 0 0 0 0,-1 0 0 0 0,1 0 0 0 0,-1 0 0 0 0,1 0 0 0 0,-1 0 0 0 0,1 0 0 0 0,0 0 1 0 0,-1-1-1 0 0,1 1 0 0 0,0 0 0 0 0,-1 0 0 0 0,1 0 0 0 0,-1-1 0 0 0,1 1 0 0 0,0 0-5 0 0,-11-11-79 0 0,8 6 109 0 0,2 4-15 0 0,0 0 0 0 0,0 0 0 0 0,0 0 0 0 0,0-1 0 0 0,1 1-1 0 0,-1 0 1 0 0,0-1 0 0 0,1 1 0 0 0,-1-1 0 0 0,1 1 0 0 0,0-1-1 0 0,-1 1 1 0 0,1-1 0 0 0,0 1 0 0 0,0-1 0 0 0,0 1 0 0 0,0-1 0 0 0,0 1-1 0 0,0-1 1 0 0,0 1 0 0 0,1-1 0 0 0,-1 1 0 0 0,1 0 0 0 0,-1-1-15 0 0,1 1-19 0 0,0 0 0 0 0,-1 1 0 0 0,1-1 0 0 0,0 0 0 0 0,0 1 0 0 0,0-1 1 0 0,0 0-1 0 0,0 1 0 0 0,0-1 0 0 0,0 1 0 0 0,0 0 0 0 0,0-1 0 0 0,0 1 0 0 0,0 0 0 0 0,0-1 1 0 0,0 1-1 0 0,0 0 0 0 0,0 0 0 0 0,0 0 0 0 0,0 0 0 0 0,0 0 0 0 0,0 0 0 0 0,1 0 19 0 0,24 5-83 0 0,-24-4 75 0 0,24 6-9 0 0,0 1-1 0 0,-1 1 0 0 0,4 3 18 0 0,-26-11 11 0 0,-3-1-31 0 0,0 0-300 0 0,-7-2-2463 0 0,2 0-6769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8.994"/>
    </inkml:context>
    <inkml:brush xml:id="br0">
      <inkml:brushProperty name="width" value="0.1" units="cm"/>
      <inkml:brushProperty name="height" value="0.1" units="cm"/>
      <inkml:brushProperty name="color" value="#CDCDCD"/>
    </inkml:brush>
  </inkml:definitions>
  <inkml:trace contextRef="#ctx0" brushRef="#br0">460 116 15264 0 0,'-2'0'400'0'0,"-20"-8"1475"0"0,21 8-1738 0 0,0-1 0 0 0,0 1 0 0 0,1-1 0 0 0,-1 1 0 0 0,1 0 1 0 0,-1-1-1 0 0,0 0 0 0 0,1 1 0 0 0,-1-1 0 0 0,1 1 0 0 0,-1-1 0 0 0,1 1 0 0 0,0-1 0 0 0,-1 0 1 0 0,1 1-1 0 0,0-1 0 0 0,-1 0 0 0 0,1 0 0 0 0,0 1 0 0 0,0-1 0 0 0,-1 0 0 0 0,1 0 0 0 0,0 1 1 0 0,0-1-1 0 0,0 0 0 0 0,0 0 0 0 0,0 1 0 0 0,0-1-137 0 0,1-1 395 0 0,1 0 0 0 0,-1 0 1 0 0,0 0-1 0 0,1 0 0 0 0,-1 0 0 0 0,1 1 0 0 0,-1-1 1 0 0,1 1-1 0 0,1-2-395 0 0,7-6 1111 0 0,-6 5-1036 0 0,-1 0 0 0 0,0 1 0 0 0,1 0-1 0 0,-1-1 1 0 0,1 1 0 0 0,0 1 0 0 0,0-1 0 0 0,0 0 0 0 0,1 1-75 0 0,-1 0 44 0 0,-1 1 1 0 0,1 0-1 0 0,-1 0 1 0 0,1 0-1 0 0,0 0 0 0 0,-1 1 1 0 0,1-1-1 0 0,0 1 1 0 0,-1 0-1 0 0,1 0 0 0 0,0 0 1 0 0,-1 1-1 0 0,1-1 1 0 0,0 1-1 0 0,-1 0 0 0 0,1 0 1 0 0,-1 0-1 0 0,3 2-44 0 0,-2-2 36 0 0,-1 1 0 0 0,1 0 0 0 0,-1 0 0 0 0,1 0 1 0 0,-1 0-1 0 0,0 1 0 0 0,0-1 0 0 0,0 1 0 0 0,0 0 0 0 0,0 0 0 0 0,-1 0 0 0 0,1 0 0 0 0,-1 1 0 0 0,0-1 0 0 0,0 0 0 0 0,0 1 0 0 0,0 0 0 0 0,-1-1 0 0 0,0 1 1 0 0,1 0-1 0 0,-1 0 0 0 0,-1 0 0 0 0,1 0 0 0 0,0 0 0 0 0,-1 0 0 0 0,0 0 0 0 0,0 0 0 0 0,0 0 0 0 0,-1 2-36 0 0,0-1 53 0 0,1 1 0 0 0,-1-1 1 0 0,0 0-1 0 0,-1-1 0 0 0,0 1 0 0 0,1 0 0 0 0,-1 0 1 0 0,-1-1-1 0 0,1 1 0 0 0,-1-1 0 0 0,0 1 0 0 0,0-1 0 0 0,0 0 1 0 0,0 0-1 0 0,-1-1 0 0 0,1 1 0 0 0,-1-1 0 0 0,0 1 1 0 0,0-1-1 0 0,-1 0 0 0 0,1-1 0 0 0,-5 3-53 0 0,5-4 55 0 0,0 1 0 0 0,1-1 0 0 0,-1 0 0 0 0,-1 0 0 0 0,1 0 0 0 0,0-1 1 0 0,0 1-1 0 0,0-1 0 0 0,0 0 0 0 0,0 0 0 0 0,0-1 0 0 0,-1 1 0 0 0,1-1 0 0 0,0 0 0 0 0,-3-1-55 0 0,5 1 26 0 0,-1 0 0 0 0,1 0 0 0 0,0 0 0 0 0,0 0 0 0 0,0-1 0 0 0,0 1 0 0 0,0-1 0 0 0,0 1 0 0 0,0-1 0 0 0,0 1 0 0 0,1-1 0 0 0,-1 0 0 0 0,1 0 0 0 0,-1 0 0 0 0,1 0 0 0 0,0 0 0 0 0,0-1 0 0 0,0 1 0 0 0,0 0 0 0 0,0 0 0 0 0,0-1 0 0 0,1 1 0 0 0,-1 0 0 0 0,1-1 0 0 0,0 1 0 0 0,-1-1 0 0 0,1-1-26 0 0,0 0-4 0 0,1 1 0 0 0,-1-1 1 0 0,1 0-1 0 0,0 0 0 0 0,0 0 0 0 0,0 1 1 0 0,0-1-1 0 0,1 1 0 0 0,0-1 0 0 0,-1 1 0 0 0,1-1 1 0 0,0 1-1 0 0,1 0 0 0 0,-1 0 0 0 0,0 0 0 0 0,1 0 1 0 0,0 0-1 0 0,0 1 0 0 0,2-3 4 0 0,3-1-12 0 0,1 0 0 0 0,0 0 0 0 0,0 0 0 0 0,0 1 0 0 0,1 1 0 0 0,6-3 12 0 0,-6 3-9 0 0,0 1 0 0 0,1 1 0 0 0,-1-1-1 0 0,1 2 1 0 0,-1-1 0 0 0,1 1 0 0 0,2 1 9 0 0,-8 0-4 0 0,0 0 0 0 0,1 0 0 0 0,-1 1 0 0 0,0-1 0 0 0,0 1 0 0 0,0 1 0 0 0,0-1 0 0 0,-1 1 0 0 0,1-1 0 0 0,0 1 0 0 0,-1 1 0 0 0,1-1 0 0 0,-1 1 0 0 0,1 0 0 0 0,-1 0 0 0 0,0 0 4 0 0,-2-1 4 0 0,-1-1 0 0 0,1 1 0 0 0,-1-1 0 0 0,1 1 1 0 0,-1 0-1 0 0,0 0 0 0 0,0 0 0 0 0,0 0 0 0 0,0 0 0 0 0,0 0 0 0 0,0 0 0 0 0,0 0 0 0 0,-1 0 1 0 0,1 0-1 0 0,-1 0 0 0 0,1 0 0 0 0,-1 1 0 0 0,0 1-4 0 0,0-1 14 0 0,-1 0 0 0 0,1 0 0 0 0,-1 0-1 0 0,0 0 1 0 0,0 0 0 0 0,0 0 0 0 0,0 0 0 0 0,0 0 0 0 0,-1 0-1 0 0,1-1 1 0 0,-1 1 0 0 0,0 0-14 0 0,-4 5 34 0 0,0-1 0 0 0,0-1 0 0 0,-1 1 0 0 0,0-1 0 0 0,0 0 0 0 0,0-1 0 0 0,-1 0 0 0 0,-4 3-34 0 0,4-4 36 0 0,0 0 0 0 0,0 0 0 0 0,-1-1 0 0 0,1 0 0 0 0,-1-1 0 0 0,0 1-1 0 0,-3-1-35 0 0,7-1 17 0 0,1-1 0 0 0,0 0 0 0 0,-1 1 0 0 0,1-1-1 0 0,0-1 1 0 0,-1 1 0 0 0,1-1 0 0 0,0 1 0 0 0,-1-1-1 0 0,1-1 1 0 0,0 1 0 0 0,0 0 0 0 0,0-1-1 0 0,0 0 1 0 0,0 0 0 0 0,-1-1-17 0 0,5 3 8 0 0,-1-1 0 0 0,0 0 1 0 0,0 1-1 0 0,1-1 0 0 0,-1 0 0 0 0,0 1 0 0 0,1-1 0 0 0,-1 0 1 0 0,1 0-1 0 0,-1 0 0 0 0,1 0 0 0 0,-1 1 0 0 0,1-1 0 0 0,0 0 1 0 0,-1 0-1 0 0,1 0 0 0 0,0 0 0 0 0,0 0 0 0 0,0 0 1 0 0,0-1-9 0 0,0 0 3 0 0,0-1 1 0 0,0 1 0 0 0,1-1 0 0 0,-1 1 0 0 0,1 0-1 0 0,-1-1 1 0 0,1 1 0 0 0,1-2-4 0 0,1-3-54 0 0,1-1 0 0 0,0 2 0 0 0,1-1-1 0 0,4-6 55 0 0,2 1-24 0 0,-1 0 0 0 0,2 1 0 0 0,-1 0 0 0 0,1 0-1 0 0,7-3 25 0 0,-15 11-10 0 0,0 0 0 0 0,0 1 0 0 0,0-1-1 0 0,1 1 1 0 0,-1 0 0 0 0,1 0 0 0 0,0 0-1 0 0,-1 1 1 0 0,1 0 0 0 0,0-1 0 0 0,0 2-1 0 0,0-1 1 0 0,0 1 0 0 0,0-1-1 0 0,0 1 1 0 0,0 1 0 0 0,-1-1 0 0 0,1 1-1 0 0,4 0 11 0 0,-8 0-5 0 0,1-1-1 0 0,0 1 1 0 0,0 0-1 0 0,-1 0 1 0 0,1 0-1 0 0,0 0 1 0 0,-1 0-1 0 0,1 0 1 0 0,-1 0-1 0 0,1 0 1 0 0,-1 0-1 0 0,0 1 1 0 0,1-1-1 0 0,-1 1 1 0 0,0-1-1 0 0,0 1 1 0 0,0-1-1 0 0,0 1 1 0 0,0 0 5 0 0,0 1-3 0 0,0 0 0 0 0,0 0 0 0 0,0 1 0 0 0,-1-1 0 0 0,1 0 0 0 0,-1 0 1 0 0,0 1-1 0 0,0-1 0 0 0,0 0 0 0 0,0 3 3 0 0,-2 3 13 0 0,1-1 0 0 0,-1 1 0 0 0,-1 0 0 0 0,1-1 0 0 0,-2 0 0 0 0,1 0 0 0 0,-5 7-13 0 0,1-2 58 0 0,-1 0 0 0 0,-1-1 0 0 0,0 0-1 0 0,-1 0 1 0 0,0-1 0 0 0,0 0 0 0 0,-1-1 0 0 0,-1-1 0 0 0,0 1 0 0 0,0-2 0 0 0,-3 2-58 0 0,14-10 9 0 0,0 1 1 0 0,1-1-1 0 0,-1 1 0 0 0,0-1 0 0 0,0 1 1 0 0,0-1-1 0 0,0 0 0 0 0,0 1 1 0 0,0-1-1 0 0,1 0 0 0 0,-1 0 0 0 0,0 0 1 0 0,0 0-1 0 0,0 1 0 0 0,0-1 1 0 0,0-1-1 0 0,0 1 0 0 0,0 0 0 0 0,0 0 1 0 0,0 0-1 0 0,0 0 0 0 0,0-1-9 0 0,1 1 7 0 0,-1-1-1 0 0,1 1 1 0 0,-1-1-1 0 0,1 1 1 0 0,-1-1-1 0 0,1 1 1 0 0,0-1-1 0 0,-1 0 1 0 0,1 1-1 0 0,0-1 1 0 0,0 0 0 0 0,-1 1-1 0 0,1-1 1 0 0,0 0-1 0 0,0 1 1 0 0,0-1-1 0 0,0 0 1 0 0,0 0-1 0 0,0 1 1 0 0,0-1-1 0 0,0 0 1 0 0,0 1-7 0 0,1-7-3 0 0,0 1 0 0 0,0 0 0 0 0,0 0 0 0 0,1 0 0 0 0,2-5 3 0 0,9-21-19 0 0,1 0-1 0 0,1 1 1 0 0,2 1-1 0 0,1 1 1 0 0,3-3 19 0 0,-18 29 19 0 0,15-19-140 0 0,-17 21 113 0 0,-1 0 1 0 0,1 0 0 0 0,0 0-1 0 0,0 0 1 0 0,0 1 0 0 0,0-1 0 0 0,0 0-1 0 0,0 1 1 0 0,0-1 0 0 0,0 0 0 0 0,1 1-1 0 0,-1-1 1 0 0,0 1 0 0 0,0 0 0 0 0,0-1-1 0 0,1 1 1 0 0,-1 0 0 0 0,1 0 7 0 0,-1 0-8 0 0,0 0 1 0 0,0 1-1 0 0,-1-1 1 0 0,1 1-1 0 0,0-1 0 0 0,0 1 1 0 0,-1 0-1 0 0,1-1 1 0 0,0 1-1 0 0,-1 0 1 0 0,1-1-1 0 0,0 1 1 0 0,-1 0-1 0 0,1 0 0 0 0,-1-1 1 0 0,0 1-1 0 0,1 0 1 0 0,-1 0-1 0 0,1 0 1 0 0,-1 0-1 0 0,0 0 1 0 0,0 0-1 0 0,0-1 1 0 0,1 1-1 0 0,-1 1 8 0 0,2 26-23 0 0,-2-26 21 0 0,0 22 18 0 0,-1 1 0 0 0,-2-1-1 0 0,0 0 1 0 0,-6 20-16 0 0,-31 95 232 0 0,28-102-295 0 0,11-33 48 0 0,-2 5-86 0 0,0 1 1 0 0,0 1 0 0 0,1-1-1 0 0,0 0 1 0 0,1 5 100 0 0,7-59-3 0 0,-1 18 23 0 0,39-290-33 0 0,-43 311 1 0 0,0-4 72 0 0,1-1 0 0 0,-2 1 0 0 0,1-1 0 0 0,-1 1 0 0 0,-1-10-60 0 0,-1 19-201 0 0,-1 6 273 0 0,-2 6 122 0 0,-7 53-261 0 0,2 0 0 0 0,0 39 67 0 0,2-23-239 0 0,1-14 288 0 0,-10 88-122 0 0,7-52 729 0 0,9-52-1110 0 0,2-27 1040 0 0,-1-24-810 0 0,0 0-28 0 0,-7-19-4 0 0,-2-27 256 0 0,1-1 0 0 0,3 0 0 0 0,1-37 0 0 0,2 50 0 0 0,0-4 0 0 0,-1-9 0 0 0,1-1 0 0 0,3 1 0 0 0,2-3 0 0 0,-3 50 0 0 0,0 1 0 0 0,1-1 0 0 0,-1 0 0 0 0,0 0 0 0 0,0 0 0 0 0,0 0 0 0 0,0 0 0 0 0,0 0 0 0 0,0 0 0 0 0,0 0 0 0 0,0 0 0 0 0,0 0 0 0 0,0 0 0 0 0,0 0 0 0 0,0 0 0 0 0,0 0 0 0 0,0 1 0 0 0,0-1 0 0 0,1 0 0 0 0,-1 0 0 0 0,0 0 0 0 0,0 0 0 0 0,0 0 0 0 0,0 0 0 0 0,0 0 0 0 0,0 0 0 0 0,0 0 0 0 0,0 0 0 0 0,0 0 0 0 0,0 0 0 0 0,1 0 0 0 0,-1 0 0 0 0,0 0 0 0 0,0 0 0 0 0,0 0 0 0 0,0 0 0 0 0,0 0 0 0 0,0-1 0 0 0,0 1 0 0 0,0 0 0 0 0,0 0 0 0 0,0 0 0 0 0,0 0 0 0 0,0 0 0 0 0,1 0 0 0 0,-1 0 0 0 0,0 0 0 0 0,0 0 0 0 0,0 0 0 0 0,0 0 0 0 0,0 0 0 0 0,0 0 0 0 0,0 0 0 0 0,0 0 0 0 0,0-1 0 0 0,0 1 0 0 0,3 7 0 0 0,1 13 0 0 0,-1 1 1 0 0,-1 0-1 0 0,-1 1 0 0 0,-1-1 1 0 0,-1 10-1 0 0,0 9-17 0 0,-2 143 1000 0 0,-11 35-983 0 0,13-209-98 0 0,3-16-138 0 0,3-26-288 0 0,-3 20 414 0 0,22-154 110 0 0,12-63 0 0 0,-28 191 37 0 0,7-35 199 0 0,3 1-1 0 0,8-15-235 0 0,-25 87-76 0 0,4-12-143 0 0,-2 14 286 0 0,0 6-306 0 0,0 10 327 0 0,0 1 0 0 0,-1 0 0 0 0,-1-1 0 0 0,0 5-88 0 0,-5 74 261 0 0,2-68-667 0 0,-27 286 158 0 0,27-311 248 0 0,0-9 0 0 0,-2-9 0 0 0,1-42 0 0 0,1 1 0 0 0,4-1 0 0 0,2 1 0 0 0,2-2 0 0 0,15-78 0 0 0,8-9 0 0 0,-16 92 0 0 0,-13 53 0 0 0,0-1 0 0 0,0 1 0 0 0,0 0 0 0 0,0 0 0 0 0,1 0 0 0 0,-1 0 0 0 0,0 0 0 0 0,0 0 0 0 0,0 1 0 0 0,0-1 0 0 0,0 0 0 0 0,1 0 0 0 0,-1 0 0 0 0,0 0 0 0 0,0 0 0 0 0,0 0 0 0 0,0 0 0 0 0,0 0 0 0 0,0 0 0 0 0,1 0 0 0 0,-1 0 0 0 0,0 0 0 0 0,0 0 0 0 0,0 1 0 0 0,0-1 0 0 0,0 0 0 0 0,0 0 0 0 0,0 0 0 0 0,0 0 0 0 0,0 0 0 0 0,1 0 0 0 0,-1 1 0 0 0,0-1 0 0 0,0 0 0 0 0,0 0 0 0 0,0 0 0 0 0,0 0 0 0 0,0 0 0 0 0,0 1 0 0 0,0-1 0 0 0,0 0 0 0 0,0 0 0 0 0,0 0 0 0 0,0 0 0 0 0,0 0 0 0 0,0 1 0 0 0,0-1 0 0 0,0 0 0 0 0,0 0 0 0 0,2 9 0 0 0,1 5 0 0 0,-2 0 0 0 0,0 1 0 0 0,0-1 0 0 0,-1 1 0 0 0,-2 7 0 0 0,-11 74 0 0 0,7-62 0 0 0,-16 87 396 0 0,-25 71-396 0 0,40-161-27 0 0,4-20-65 0 0,1 1 0 0 0,-1-1-1 0 0,-1 0 1 0 0,-3 7 92 0 0,6-42 0 0 0,8-88 324 0 0,6 1 0 0 0,11-34-324 0 0,1 6 84 0 0,-29 205-644 0 0,-65 372 1007 0 0,-21-5-98 0 0,86-417-349 0 0,-13 72 0 0 0,15-70 0 0 0,0 0 0 0 0,1 5 0 0 0,6-109 0 0 0,11-61 0 0 0,-4 43 0 0 0,-11 95 0 0 0,0-5 0 0 0,0 1 0 0 0,1-1 0 0 0,1 1 0 0 0,0-1 0 0 0,1 1 0 0 0,4-9 0 0 0,-8 22-2 0 0,0 0 0 0 0,0 0 0 0 0,0 0 0 0 0,1 0 0 0 0,-1 0 0 0 0,0 0 0 0 0,0 0 0 0 0,0 0 0 0 0,0 0 0 0 0,0 0 0 0 0,0 0 0 0 0,1 0 1 0 0,-1 0-1 0 0,0 0 0 0 0,0 0 0 0 0,0 0 0 0 0,0 0 0 0 0,0 0 0 0 0,0 0 0 0 0,0 0 0 0 0,1 0 0 0 0,-1 0 0 0 0,0 0 0 0 0,0 0 0 0 0,0 0 0 0 0,0 1 0 0 0,0-1 0 0 0,0 0 0 0 0,0 0 0 0 0,0 0 0 0 0,0 0 0 0 0,1 0 0 0 0,-1 0 0 0 0,0 0 0 0 0,0 0 0 0 0,0 1 1 0 0,0-1-1 0 0,0 0 0 0 0,0 0 0 0 0,0 0 0 0 0,0 0 0 0 0,0 0 0 0 0,0 0 0 0 0,0 0 0 0 0,0 1 0 0 0,0-1 0 0 0,0 0 0 0 0,0 0 0 0 0,0 0 2 0 0,2 7-208 0 0,2 17 135 0 0,-2 0 1 0 0,-1 0-1 0 0,-1 1 0 0 0,-2 15 73 0 0,-4 10 275 0 0,-8 37-275 0 0,7-58-34 0 0,-2 0 0 0 0,0 0 0 0 0,-8 15 34 0 0,-43 79 289 0 0,59-121-257 0 0,-15 26-631 0 0,15-26 655 0 0,-1 0 0 0 0,1 0 1 0 0,-1 0-1 0 0,1 0 0 0 0,-1 0 0 0 0,0 0 1 0 0,0 0-1 0 0,0-1 0 0 0,0 1 1 0 0,-1 0-57 0 0,2-2 2 0 0,1 0 0 0 0,0 0 0 0 0,-1 0 1 0 0,1 0-1 0 0,0 0 0 0 0,0 0 1 0 0,-1 0-1 0 0,1 0 0 0 0,0 0 0 0 0,-1 0 1 0 0,1 0-1 0 0,0 0 0 0 0,-1 0 0 0 0,1-1 1 0 0,0 1-1 0 0,0 0 0 0 0,-1 0 0 0 0,1 0 1 0 0,0 0-1 0 0,0-1 0 0 0,-1 1 1 0 0,1 0-1 0 0,0 0 0 0 0,0-1 0 0 0,-1 1 1 0 0,1 0-1 0 0,0 0 0 0 0,0-1 0 0 0,0 1 1 0 0,0 0-1 0 0,0 0 0 0 0,-1-1 0 0 0,1 1 1 0 0,0 0-1 0 0,0-1 0 0 0,0 1 0 0 0,0 0 1 0 0,0-1-1 0 0,0 1 0 0 0,0 0 1 0 0,0-1-1 0 0,0 1 0 0 0,0 0 0 0 0,0-1-2 0 0,0-14 38 0 0,2-8-50 0 0,1 1 0 0 0,1 0 0 0 0,1 0 1 0 0,2 0-1 0 0,0 0 0 0 0,1 1 0 0 0,1 0 0 0 0,0 1 0 0 0,8-10 12 0 0,-12 21-46 0 0,0 1 0 0 0,0 0 0 0 0,1 0 0 0 0,0 0 0 0 0,1 0 0 0 0,0 1 0 0 0,0 0 0 0 0,6-3 46 0 0,-13 10-7 0 0,0 1 1 0 0,1 0-1 0 0,-1-1 0 0 0,1 1 0 0 0,-1 0 0 0 0,0 0 0 0 0,0-1 0 0 0,1 1 0 0 0,-1 0 0 0 0,0 0 0 0 0,0 0 1 0 0,0-1-1 0 0,0 1 0 0 0,0 0 0 0 0,0 0 0 0 0,0 0 0 0 0,0 0 7 0 0,-1 7 13 0 0,-1 0-1 0 0,1 0 1 0 0,-2 0-1 0 0,1 0 1 0 0,-1 0-1 0 0,0 0 1 0 0,-1-1-1 0 0,-3 6-12 0 0,-9 14 81 0 0,-14 17-81 0 0,11-18-48 0 0,-6 8 213 0 0,-2-2 0 0 0,-2 0 0 0 0,-1-2-165 0 0,-33 37-264 0 0,57-61 116 0 0,1 0 0 0 0,-1 0 0 0 0,-1-1 0 0 0,1 0 0 0 0,-5 3 148 0 0,11-8 8 0 0,0 0 1 0 0,0 0-1 0 0,0 0 0 0 0,0 0 1 0 0,-1 0-1 0 0,1 0 0 0 0,0 0 1 0 0,0 0-1 0 0,0 0 0 0 0,-1 0 1 0 0,1 0-1 0 0,0 0 0 0 0,0-1 1 0 0,0 1-1 0 0,0 0 0 0 0,-1 0 1 0 0,1 0-1 0 0,0 0 0 0 0,0 0 1 0 0,0 0-1 0 0,0 0 0 0 0,0-1 1 0 0,0 1-1 0 0,-1 0 0 0 0,1 0 1 0 0,0 0-1 0 0,0 0 0 0 0,0-1 1 0 0,0 1-1 0 0,0 0 0 0 0,0 0 1 0 0,0 0-1 0 0,0 0 0 0 0,0-1 1 0 0,0 1-1 0 0,0 0 0 0 0,0 0 1 0 0,0 0-1 0 0,0 0 0 0 0,0-1 1 0 0,0 1-1 0 0,0 0 0 0 0,0 0 1 0 0,0 0-1 0 0,0-1 0 0 0,0 1 1 0 0,0 0-1 0 0,0 0 0 0 0,0 0 1 0 0,0 0-1 0 0,0-1 0 0 0,1 1-8 0 0,-1-10 450 0 0,3 1-530 0 0,0 1-1 0 0,0-1 1 0 0,1 1 0 0 0,0 0 0 0 0,0 0 0 0 0,1 0 0 0 0,0 0-1 0 0,1 1 1 0 0,-1 0 0 0 0,3-2 80 0 0,3-5 344 0 0,2-1-674 0 0,1 1 0 0 0,1 0 0 0 0,15-12 330 0 0,-9 9-947 0 0,-86 72 2731 0 0,53-46-1769 0 0,-17 12 106 0 0,0 0-1 0 0,-2-3 0 0 0,-3 1-120 0 0,-6 5 392 0 0,25-16-899 0 0,1 1 1 0 0,-17 5 506 0 0,31-14 145 0 0,0 0 79 0 0,12-16 248 0 0,-2 7-503 0 0,1-1-1 0 0,1 2 1 0 0,-1-1-1 0 0,1 2 1 0 0,1-1-1 0 0,-1 2 1 0 0,1 0-1 0 0,0 0 1 0 0,1 1-1 0 0,8-2 32 0 0,-22 7-3 0 0,1 0-1 0 0,-1 0 1 0 0,1-1 0 0 0,-1 1-1 0 0,1 0 1 0 0,0 0-1 0 0,-1 0 1 0 0,1 0-1 0 0,-1 0 1 0 0,1 0 0 0 0,-1 0-1 0 0,1 0 1 0 0,0 0-1 0 0,-1 0 1 0 0,1 0 0 0 0,-1 1-1 0 0,1-1 1 0 0,-1 0-1 0 0,1 0 1 0 0,-1 0-1 0 0,1 1 1 0 0,-1-1 0 0 0,1 1 3 0 0,-1-1-10 0 0,1 0 1 0 0,-1 1-1 0 0,0-1 1 0 0,0 1 0 0 0,0-1-1 0 0,0 1 1 0 0,0-1 0 0 0,0 1-1 0 0,0-1 1 0 0,0 1-1 0 0,0-1 1 0 0,0 1 0 0 0,0-1-1 0 0,0 0 1 0 0,0 1 0 0 0,0-1-1 0 0,0 1 1 0 0,0-1-1 0 0,0 1 1 0 0,-1-1 0 0 0,1 1 9 0 0,-1 2-42 0 0,-1 0 0 0 0,1-1 0 0 0,-1 1 0 0 0,0 0 0 0 0,0-1 0 0 0,0 1 0 0 0,-1 1 42 0 0,-9 5 44 0 0,-1 0 1 0 0,0-1-1 0 0,0 0 1 0 0,-1-1-1 0 0,0 0 1 0 0,0-1-1 0 0,-2-1-44 0 0,-6 4-39 0 0,-2 0 276 0 0,0-1 1 0 0,-1-1-1 0 0,-17 2-237 0 0,18-4-457 0 0,37-16 818 0 0,52-16-350 0 0,43-11-11 0 0,-108 37-8 0 0,1 1 0 0 0,0 0 0 0 0,-1-1-1 0 0,1 1 1 0 0,0 0 0 0 0,0 0 0 0 0,-1 0 0 0 0,1 0 0 0 0,0 0 0 0 0,0 0 0 0 0,0 0 0 0 0,-1 0 0 0 0,1 0 0 0 0,0 0 0 0 0,0 0 0 0 0,-1 0 0 0 0,1 0 0 0 0,1 1 8 0 0,-2-1-15 0 0,0 0-1 0 0,0 1 1 0 0,0-1 0 0 0,0 0 0 0 0,0 1 0 0 0,0-1 0 0 0,1 0-1 0 0,-1 1 1 0 0,0-1 0 0 0,0 0 0 0 0,0 0 0 0 0,0 1 0 0 0,0-1 0 0 0,0 0-1 0 0,0 1 1 0 0,0-1 0 0 0,-1 0 0 0 0,1 1 0 0 0,0-1 0 0 0,0 0-1 0 0,0 1 1 0 0,0-1 0 0 0,0 0 0 0 0,0 0 0 0 0,-1 1 0 0 0,1-1-1 0 0,0 0 1 0 0,0 0 0 0 0,0 1 15 0 0,-2 1 54 0 0,0 0-1 0 0,1 0 1 0 0,-1 0 0 0 0,0 0-1 0 0,0 0 1 0 0,0 0 0 0 0,0-1-1 0 0,0 1 1 0 0,0-1 0 0 0,-2 2-54 0 0,-11 2-108 0 0,0 0-1 0 0,0-1 1 0 0,0-1 0 0 0,0 0 0 0 0,-5-1 108 0 0,-42 9-294 0 0,85-7 321 0 0,-2-5-17 0 0,0-1 1 0 0,-1 0 0 0 0,1-2 0 0 0,0-1 0 0 0,-1 0-1 0 0,1-2-10 0 0,45-17 480 0 0,7-6-480 0 0,-59 24 312 0 0,-7 3-351 0 0,1 0-1 0 0,-1-1 1 0 0,0 0 0 0 0,0 0 0 0 0,-1-1 0 0 0,1 1 0 0 0,-1-2-1 0 0,0 1 1 0 0,0-1 0 0 0,-1 0 0 0 0,1 0 0 0 0,-1 0 0 0 0,-1-1-1 0 0,1 1 1 0 0,-1-1 0 0 0,1-3 39 0 0,21-43-192 0 0,14-46 192 0 0,-29 67-21 0 0,-2-1-1 0 0,-1 1 1 0 0,4-33 21 0 0,8-122 0 0 0,-20 187 0 0 0,2-17 0 0 0,-1 13 0 0 0,1 12 0 0 0,7 99 667 0 0,-4 71-667 0 0,-2-47 205 0 0,-3-87-227 0 0,-1-24 15 0 0,1 1-1 0 0,2 7 8 0 0,-4-55-94 0 0,1-1 1 0 0,0 1 0 0 0,4-14 93 0 0,11-83-465 0 0,-6 63 375 0 0,-1 2 90 0 0,4 1 0 0 0,2 0 0 0 0,15-41 0 0 0,-27 96 4 0 0,0 1 1 0 0,0-1-1 0 0,0 1 1 0 0,0 0-1 0 0,0-1 0 0 0,1 1 1 0 0,-1 0-1 0 0,2-2-4 0 0,-3 4 2 0 0,1 0 0 0 0,-1-1 0 0 0,0 1 0 0 0,1 0 0 0 0,-1 0 0 0 0,0-1 0 0 0,0 1 0 0 0,1 0 0 0 0,-1 0 0 0 0,0 0 0 0 0,1 0 0 0 0,-1 0 0 0 0,0 0 0 0 0,1-1 0 0 0,-1 1 0 0 0,0 0 0 0 0,1 0 0 0 0,-1 0 0 0 0,0 0 0 0 0,1 0 0 0 0,-1 0 0 0 0,0 0 0 0 0,1 0 0 0 0,-1 0 1 0 0,1 1-3 0 0,-1-1 5 0 0,1 1 0 0 0,0-1 0 0 0,0 1 0 0 0,-1-1 1 0 0,1 1-1 0 0,-1-1 0 0 0,1 1 0 0 0,0 0 1 0 0,-1-1-1 0 0,1 1 0 0 0,-1 0 0 0 0,1-1 1 0 0,-1 1-1 0 0,0 0 0 0 0,1 0-5 0 0,3 10-4 0 0,0-1 0 0 0,-1 0 0 0 0,0 1 0 0 0,-1 0-1 0 0,0 0 1 0 0,0 0 0 0 0,-1 0 0 0 0,-1 3 4 0 0,0-11-11 0 0</inkml:trace>
  <inkml:trace contextRef="#ctx0" brushRef="#br0" timeOffset="1">722 855 31799 0 0,'-1'17'0'0'0</inkml:trace>
  <inkml:trace contextRef="#ctx0" brushRef="#br0" timeOffset="2">712 983 31894 0 0,'-4'24'36'0'0</inkml:trace>
  <inkml:trace contextRef="#ctx0" brushRef="#br0" timeOffset="3">708 1007 31931 0 0,'-6'37'57'0'0,"-8"35"-57"0"0,-34 118 73 0 0,47-186-79 0 0,-18 63-250 0 0,26-105 256 0 0,-2-1 0 0 0,0-34 0 0 0,0 6 0 0 0,22-137 0 0 0,2 69 0 0 0,-27 126 0 0 0,1-4 0 0 0,0 1 0 0 0,1 0 0 0 0,3-6 0 0 0,-7 18 0 0 0,0 0 0 0 0,0 0 0 0 0,0 0 0 0 0,0 0 0 0 0,0 0 0 0 0,1 0 0 0 0,-1 0 0 0 0,0 0 0 0 0,0 0 0 0 0,0 0 0 0 0,0 0 0 0 0,0 0 0 0 0,0 0 0 0 0,1 0 0 0 0,-1 0 0 0 0,0 0 0 0 0,0 0 0 0 0,0 0 0 0 0,0 0 0 0 0,0 0 0 0 0,0 0 0 0 0,1 0 0 0 0,-1 0 0 0 0,0 0 0 0 0,0 0 0 0 0,0 0 0 0 0,0 0 0 0 0,0 0 0 0 0,0 0 0 0 0,0 0 0 0 0,1 0 0 0 0,-1 1 0 0 0,0-1 0 0 0,0 0 0 0 0,0 0 0 0 0,0 0 0 0 0,0 0 0 0 0,0 0 0 0 0,0 0 0 0 0,0 0 0 0 0,0 1 0 0 0,0-1 0 0 0,0 0 0 0 0,0 0 0 0 0,0 0 0 0 0,0 0 0 0 0,0 0 0 0 0,0 0 0 0 0,0 1 0 0 0,0-1 0 0 0,0 0 0 0 0,0 0 0 0 0,0 0 0 0 0,0 0 0 0 0,4 8 0 0 0,-2 3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8.998"/>
    </inkml:context>
    <inkml:brush xml:id="br0">
      <inkml:brushProperty name="width" value="0.1" units="cm"/>
      <inkml:brushProperty name="height" value="0.1" units="cm"/>
      <inkml:brushProperty name="color" value="#CDCDCD"/>
    </inkml:brush>
  </inkml:definitions>
  <inkml:trace contextRef="#ctx0" brushRef="#br0">413 28 16615 0 0,'-1'-9'1629'0'0,"1"8"-1477"0"0,0 0 1 0 0,0 0 0 0 0,-1 0-1 0 0,1-1 1 0 0,0 1 0 0 0,0 0-1 0 0,0 0 1 0 0,0 0-1 0 0,0 0 1 0 0,1-1 0 0 0,-1 1-1 0 0,0 0 1 0 0,1 0 0 0 0,-1-1-153 0 0,0 2 813 0 0,-3 3 3068 0 0,-17 17-2843 0 0,-57 92 833 0 0,27-38-896 0 0,40-61-711 0 0,-2 0-1 0 0,1 0 1 0 0,-7 4-264 0 0,-24 26 644 0 0,23-20-210 0 0,-1 0-290 0 0,2 0-1 0 0,0 1 0 0 0,2 1 1 0 0,-5 10-144 0 0,18-29 35 0 0,0-1 1 0 0,-1 0-1 0 0,0 0 1 0 0,0 0-1 0 0,0 0 1 0 0,-2 1-36 0 0,-17 21 104 0 0,40-37-104 0 0,28-36 21 0 0,-2-2-1 0 0,6-13-20 0 0,44-49 23 0 0,-68 83-34 0 0,10-13-54 0 0,3 1-1 0 0,1 2 0 0 0,22-15 66 0 0,-59 50 6 0 0,0 1 0 0 0,0 0 0 0 0,0 0 0 0 0,0 0 0 0 0,0 0 0 0 0,0 0 0 0 0,0 0 0 0 0,1 1-6 0 0,-3 0 1 0 0,0-1 1 0 0,0 1-1 0 0,1 0 0 0 0,-1 0 1 0 0,0 0-1 0 0,1 0 0 0 0,-1 0 1 0 0,0 0-1 0 0,0 0 0 0 0,1 0 1 0 0,-1 0-1 0 0,0 1 0 0 0,1-1 1 0 0,-1 0-1 0 0,0 0 0 0 0,0 0 0 0 0,1 0 1 0 0,-1 0-1 0 0,0 0 0 0 0,0 1 1 0 0,1-1-1 0 0,-1 0 0 0 0,0 0 1 0 0,0 0-1 0 0,0 1-1 0 0,1-1 1 0 0,-1 1 0 0 0,0-1 0 0 0,0 1 0 0 0,1-1-1 0 0,-1 1 1 0 0,0 0 0 0 0,0-1 0 0 0,0 1 0 0 0,0 0 0 0 0,0-1 0 0 0,0 1 0 0 0,0-1 0 0 0,0 1-1 0 0,0 0 1 0 0,0-1 0 0 0,-1 1 0 0 0,1 0-1 0 0,-5 13 10 0 0,0 0 1 0 0,-1 0-1 0 0,0-1 1 0 0,-1 0-1 0 0,-1 0 1 0 0,-6 9-11 0 0,3-6 92 0 0,-123 178 78 0 0,0-2 505 0 0,1 27-579 0 0,130-215-96 0 0,1-1 0 0 0,1-1 0 0 0,0 0 0 0 0,-1 0 0 0 0,1 1 0 0 0,0-1 0 0 0,0 1 0 0 0,0-1 0 0 0,1 1 0 0 0,-1 1 0 0 0,17-16 0 0 0,9-21 0 0 0,0-1 0 0 0,18-35 0 0 0,-4 7 0 0 0,30-42 0 0 0,95-150 0 0 0,-151 231 0 0 0,17-26 0 0 0,-72 123 0 0 0,-175 285 0 0 0,188-309 0 0 0,2 2 0 0 0,3 1 0 0 0,2 1 0 0 0,2 3 0 0 0,16-37 0 0 0,4-19 0 0 0,0-1 0 0 0,0 0 0 0 0,0 0 0 0 0,0 0 0 0 0,0 0 0 0 0,0 1 0 0 0,1-1 0 0 0,-1 0 0 0 0,0 0 0 0 0,0 0 0 0 0,0 0 0 0 0,0 1 0 0 0,0-1 0 0 0,0 0 0 0 0,0 0 0 0 0,0 0 0 0 0,0 0 0 0 0,0 0 0 0 0,0 1 0 0 0,1-1 0 0 0,-1 0 0 0 0,0 0 0 0 0,0 0 0 0 0,0 0 0 0 0,0 0 0 0 0,0 0 0 0 0,0 0 0 0 0,1 1 0 0 0,-1-1 0 0 0,0 0 0 0 0,0 0 0 0 0,0 0 0 0 0,0 0 0 0 0,1 0 0 0 0,9-6 0 0 0,-2-4-148 0 0,1 0 1 0 0,-1-1-1 0 0,-1 0 0 0 0,0 0 0 0 0,1-4 148 0 0,7-9-160 0 0,91-152 356 0 0,-14 22 507 0 0,59-69-703 0 0,-53 90 0 0 0,-35 43 0 0 0,-59 85 0 0 0,-4 11 0 0 0,-6 10 0 0 0,-26 50 0 0 0,-2-2 0 0 0,-20 27 0 0 0,18-31 0 0 0,-190 329 0 0 0,190-332-132 0 0,21-34-13 0 0,1 1 0 0 0,0 0 0 0 0,2 1 0 0 0,-2 6 145 0 0,19-42 6 0 0,1 0 0 0 0,0 1 0 0 0,4-6-6 0 0,10-18 374 0 0,99-188-150 0 0,-73 145-128 0 0,45-57-96 0 0,67-63 0 0 0,-46 72 0 0 0,-106 118 0 0 0,-5 5 0 0 0,1 0 0 0 0,0-1 0 0 0,0 1 0 0 0,-1 0 0 0 0,2 1 0 0 0,-1-1 0 0 0,0 0 0 0 0,0 0 0 0 0,0 1 0 0 0,1-1 0 0 0,-1 1 0 0 0,1 0 0 0 0,1-1 0 0 0,-4 2 0 0 0,1 0 0 0 0,-1 0 0 0 0,0 1 0 0 0,0-1 0 0 0,0 0 0 0 0,0 0 0 0 0,0 0 0 0 0,1 1 0 0 0,-1-1 0 0 0,0 0 0 0 0,0 0 0 0 0,0 0 0 0 0,0 1 0 0 0,0-1 0 0 0,0 0 0 0 0,0 0 0 0 0,0 0 0 0 0,0 1 0 0 0,0-1 0 0 0,0 0 0 0 0,1 0 0 0 0,-1 1 0 0 0,-1-1 0 0 0,1 0 0 0 0,0 0 0 0 0,0 1 0 0 0,0-1 0 0 0,0 0 0 0 0,0 0 0 0 0,0 0 0 0 0,0 1 0 0 0,0-1 0 0 0,0 0 0 0 0,-3 11 0 0 0,3-10 0 0 0,-11 28 0 0 0,-1-1 0 0 0,-1 0 0 0 0,-2-1 0 0 0,-12 17 0 0 0,3-4 0 0 0,-37 66 0 0 0,-105 186 0 0 0,135-237 0 0 0,6-12 0 0 0,2 1 0 0 0,-9 28 0 0 0,47-99 0 0 0,16-26 0 0 0,87-168 0 0 0,-83 163 0 0 0,3 2 0 0 0,32-36 0 0 0,-37 52 0 0 0,72-81 0 0 0,-78 93 0 0 0,-11 13 0 0 0</inkml:trace>
  <inkml:trace contextRef="#ctx0" brushRef="#br0" timeOffset="1">800 137 32767 0 0,'16'-14'0'0'0</inkml:trace>
  <inkml:trace contextRef="#ctx0" brushRef="#br0" timeOffset="2">794 184 32075 0 0,'-47'83'42'0'0</inkml:trace>
  <inkml:trace contextRef="#ctx0" brushRef="#br0" timeOffset="3">732 295 32131 0 0,'-4'6'4'0'0</inkml:trace>
  <inkml:trace contextRef="#ctx0" brushRef="#br0" timeOffset="4">715 325 32148 0 0,'-2'4'3'0'0</inkml:trace>
  <inkml:trace contextRef="#ctx0" brushRef="#br0" timeOffset="5">698 355 32165 0 0,'-38'68'36'0'0,"-121"217"393"0"0,64-90-292 0 0,87-174-137 0 0,9-18 0 0 0,6-12 0 0 0,86-153 0 0 0,13-18 0 0 0,-100 171-5 0 0</inkml:trace>
  <inkml:trace contextRef="#ctx0" brushRef="#br0" timeOffset="6">614 562 32760 0 0,'2'-3'-1'0'0</inkml:trace>
  <inkml:trace contextRef="#ctx0" brushRef="#br0" timeOffset="7">618 557 32759 0 0,'58'-87'-36'0'0</inkml:trace>
  <inkml:trace contextRef="#ctx0" brushRef="#br0" timeOffset="8">619 726 32701 0 0,'-10'11'11'0'0,"-34"37"-11"0"0,23-28 11 0 0,0-1 0 0 0,-1-1 0 0 0,-1-1 0 0 0,-1 0 0 0 0,-4 0-11 0 0,26-16 0 0 0,1 0 0 0 0,-1 0 0 0 0,1-1 0 0 0,-1 1 0 0 0,1 0 0 0 0,-1-1 0 0 0,1 1 0 0 0,-1-1 0 0 0,0 0 0 0 0,-1 1 0 0 0,-1-5 0 0 0,4-7 0 0 0,5-3-91 0 0,-1 0 0 0 0,2 0 0 0 0,0 1 0 0 0,8-13 91 0 0,34-50-533 0 0,-29 47 462 0 0,-13 20 113 0 0,-3 4 51 0 0,1-1 0 0 0,-1 0-1 0 0,1 1 1 0 0,1 0-1 0 0,-1 0 1 0 0,1 0-1 0 0,-1 0 1 0 0,1 1-1 0 0,1 0 1 0 0,0-1-93 0 0,-6 5 0 0 0,1 0 0 0 0,-1 0 0 0 0,1 0 0 0 0,-1-1 0 0 0,1 1 0 0 0,-1 0 0 0 0,1 0 0 0 0,-1 0 0 0 0,1 0 0 0 0,-1 0 0 0 0,1 0 0 0 0,-1 0 0 0 0,1 0 0 0 0,-1 0 0 0 0,1 0 0 0 0,-1 0 0 0 0,1 0 0 0 0,-1 0 0 0 0,1 0 0 0 0,-1 1 0 0 0,1-1 0 0 0,-1 0 0 0 0,0 0 0 0 0,1 0 0 0 0,-1 1 0 0 0,1-1 0 0 0,-1 0 0 0 0,1 1 0 0 0,-1-1 0 0 0,0 0 0 0 0,1 1 0 0 0,-1-1 0 0 0,0 1 0 0 0,1-1 0 0 0,-1 0 0 0 0,0 1 0 0 0,0-1 0 0 0,1 1 0 0 0,-1-1 0 0 0,0 1 0 0 0,0-1 0 0 0,0 1 0 0 0,0-1 0 0 0,0 1 0 0 0,0-1 0 0 0,0 1 0 0 0,1-1 0 0 0,-1 1 0 0 0,-1 0 0 0 0,3 26 0 0 0,-4-9-1 0 0,-1 0-1 0 0,0-1 1 0 0,-2 1-1 0 0,0 0 1 0 0,0-1-1 0 0,-2 0 1 0 0,0-1-1 0 0,-1 1 1 0 0,-3 1 1 0 0,0 1 0 0 0,0-1 0 0 0,-2-1 1 0 0,0 0-1 0 0,-1-1 1 0 0,-1 0-1 0 0,0-1 0 0 0,-12 8 0 0 0,24-20 2 0 0,-1-1-1 0 0,0 1 0 0 0,0-1 1 0 0,0 0-1 0 0,0 0 0 0 0,0 0 1 0 0,0-1-1 0 0,-1 0 0 0 0,1 1 1 0 0,-4-1-2 0 0,7-1 0 0 0,-1 1 0 0 0,1-1-1 0 0,0 0 1 0 0,0 0 0 0 0,0-1 0 0 0,0 1 0 0 0,-1 0 0 0 0,1 0 0 0 0,0 0 0 0 0,0-1 0 0 0,0 1 0 0 0,0-1 0 0 0,0 1 0 0 0,0-1 0 0 0,0 1-1 0 0,0-1 1 0 0,0 1 0 0 0,0-1 0 0 0,0 0 0 0 0,0 0 0 0 0,0 0 0 0 0,0 0 0 0 0,1-1 0 0 0,-1 1 0 0 0,0 0 0 0 0,1 0 0 0 0,-1 0 0 0 0,1-1 0 0 0,-1 1 0 0 0,1 0 0 0 0,0-1-1 0 0,0 1 1 0 0,0 0 0 0 0,-1-1 0 0 0,1 1 0 0 0,0 0 0 0 0,0-1 0 0 0,1 0 0 0 0,0-6 0 0 0,0-1 0 0 0,1 0 0 0 0,0 1 0 0 0,0-1 0 0 0,1 1 0 0 0,0 0 0 0 0,1 0 0 0 0,-1 0 0 0 0,3-1 0 0 0,2-6 0 0 0,1 0 0 0 0,1 1 0 0 0,1 1 0 0 0,2-3 0 0 0,-5 7 0 0 0,1 0 0 0 0,-1 1 0 0 0,2 1 0 0 0,-1 0 0 0 0,5-3 0 0 0,-10 7 0 0 0,0 1 0 0 0,0 0 0 0 0,-1 0 0 0 0,2 0 0 0 0,-1 1 0 0 0,0-1 0 0 0,0 1 0 0 0,0 0 0 0 0,1 0 0 0 0,-1 0 0 0 0,1 1 0 0 0,-1-1 0 0 0,1 1 0 0 0,-1 0 0 0 0,5 1 0 0 0,-8-1 0 0 0,1 1 0 0 0,-1-1 0 0 0,1 0 0 0 0,-1 1 0 0 0,0 0 0 0 0,1-1 0 0 0,-1 1 0 0 0,0-1 0 0 0,1 1 0 0 0,-1 0 0 0 0,0 0 0 0 0,0 0 0 0 0,1 0 0 0 0,-1 0 0 0 0,0 0 0 0 0,0 0 0 0 0,0 0 0 0 0,0 1 0 0 0,-1-1 0 0 0,1 0 0 0 0,0 1 0 0 0,0 1 0 0 0,0-1 0 0 0,0 0 0 0 0,-1 1 0 0 0,1-1 0 0 0,-1 1 0 0 0,0-1 0 0 0,0 0 0 0 0,0 1 0 0 0,0-1 0 0 0,0 1 0 0 0,0-1 0 0 0,-1 2 0 0 0,0 3 0 0 0,-1 0 0 0 0,0-1 0 0 0,-1 0 0 0 0,1 1 0 0 0,-1-1 0 0 0,0 0 0 0 0,-1 0 0 0 0,1-1 0 0 0,-3 3 0 0 0,-2 1 0 0 0,0 0 0 0 0,-1 0 0 0 0,0-1 0 0 0,-1-1 0 0 0,0 1 0 0 0,-7 3 0 0 0,9-6 0 0 0,0-1 0 0 0,0 0 0 0 0,0 0 0 0 0,-1-1 0 0 0,1 0 0 0 0,-1 0 0 0 0,0-1 0 0 0,0 0 0 0 0,-3-1 0 0 0,9 0-26 0 0,0-1 0 0 0,-1 0 1 0 0,1-1-1 0 0,0 1 0 0 0,0 0 0 0 0,0-1 0 0 0,0 0 0 0 0,0 1 1 0 0,0-1-1 0 0,0-1 0 0 0,0 1 0 0 0,0 0 0 0 0,0-1 0 0 0,1 1 1 0 0,-1-1-1 0 0,1 0 0 0 0,-1 0 0 0 0,1 0 0 0 0,-1-1 26 0 0,1 2-15 0 0,1-1-1 0 0,0 1 1 0 0,0-1-1 0 0,0 0 1 0 0,0 0-1 0 0,0 1 1 0 0,0-1-1 0 0,0 0 1 0 0,1 0-1 0 0,-1 0 0 0 0,1 0 1 0 0,-1 0-1 0 0,1 0 1 0 0,0 0-1 0 0,-1 0 1 0 0,1 0-1 0 0,0 0 1 0 0,1 0-1 0 0,-1 0 1 0 0,0 0-1 0 0,1 0 1 0 0,-1 0-1 0 0,1 0 0 0 0,-1 0 1 0 0,1 0-1 0 0,0 0 1 0 0,0 0-1 0 0,0 1 1 0 0,1-3 15 0 0,1-1 36 0 0,1 0 0 0 0,0 0 0 0 0,1 0 1 0 0,-1 0-1 0 0,1 0 0 0 0,0 1 0 0 0,0 0 0 0 0,0 0 1 0 0,0 1-1 0 0,1-1 0 0 0,0 1 0 0 0,0 0 0 0 0,0 1 1 0 0,0-1-1 0 0,0 1 0 0 0,0 0 0 0 0,0 1 0 0 0,1 0 1 0 0,-1 0-1 0 0,1 0 0 0 0,-1 1 0 0 0,1-1 0 0 0,-1 2 1 0 0,1-1-1 0 0,-1 1 0 0 0,6 1-36 0 0,-6-1 0 0 0,0 1 0 0 0,-1 0 0 0 0,0 0 0 0 0,1 0 0 0 0,-1 1 0 0 0,0 0 0 0 0,0 0 0 0 0,0 0 0 0 0,-1 0 0 0 0,1 1 0 0 0,2 2 0 0 0,-6-4 0 0 0,1-1 0 0 0,-1 1 0 0 0,0 0 0 0 0,1-1 0 0 0,-1 1 0 0 0,0 0 0 0 0,0 0 0 0 0,0 0 0 0 0,-1 0 0 0 0,1 0 0 0 0,0 0 0 0 0,-1 0 0 0 0,1 0 0 0 0,-1 0 0 0 0,0 0 0 0 0,1 0 0 0 0,-1 0 0 0 0,0 0 0 0 0,0 1 0 0 0,-1-1 0 0 0,1 0 0 0 0,0 0 0 0 0,-1 0 0 0 0,1 0 0 0 0,-1 0 0 0 0,0 0 0 0 0,0 0 0 0 0,1 0 0 0 0,-1 0 0 0 0,0-1 0 0 0,-1 1 0 0 0,1 0 0 0 0,-1 0 0 0 0,-2 3-8 0 0,0 0 0 0 0,-1 0 0 0 0,0-1 0 0 0,0 1 0 0 0,0-1 0 0 0,0 0 0 0 0,-1-1 0 0 0,0 1 0 0 0,0-1 0 0 0,0 0 0 0 0,-5 1 8 0 0,-5 2-2 0 0,0-1 0 0 0,0 0 0 0 0,-1-1 0 0 0,0-1 2 0 0,6-2-132 0 0,0 1 0 0 0,-1-1 0 0 0,-9-1 132 0 0,17 0-32 0 0,1 0 1 0 0,0-1-1 0 0,0 1 0 0 0,0-1 0 0 0,-1 1 1 0 0,1-1-1 0 0,0 0 0 0 0,0 0 0 0 0,0 0 1 0 0,0-1-1 0 0,0 1 0 0 0,0-1 0 0 0,1 0 1 0 0,-1 0-1 0 0,-2-1 32 0 0,5 2 0 0 0,-1 1 1 0 0,1-1-1 0 0,0 1 0 0 0,-1-1 1 0 0,1 1-1 0 0,0-1 0 0 0,-1 1 1 0 0,1-1-1 0 0,0 1 0 0 0,0-1 0 0 0,-1 1 1 0 0,1-1-1 0 0,0 1 0 0 0,0-1 1 0 0,0 1-1 0 0,0-1 0 0 0,0 0 1 0 0,0 1-1 0 0,0-1 0 0 0,0 1 1 0 0,0-1-1 0 0,0 1 0 0 0,0-1 1 0 0,0 0-1 0 0,0 1 0 0 0,1-1 1 0 0,-1 1-1 0 0,0-2 2 0 0,1 1 1 0 0,0 0-1 0 0,0-1 1 0 0,0 1-1 0 0,0 0 1 0 0,0 0 0 0 0,0 0-1 0 0,0 0 1 0 0,0 0-1 0 0,0 0 1 0 0,1 0-3 0 0,2-2 23 0 0,1 0-1 0 0,-1 1 1 0 0,1-1-1 0 0,0 1 1 0 0,0 0-1 0 0,0 0-22 0 0,3 0 114 0 0,1 1 1 0 0,-1 0-1 0 0,0 0 1 0 0,1 0-1 0 0,-1 1 0 0 0,1 1 1 0 0,7 0-115 0 0,4 2-452 0 0,0 1 0 0 0,14 5 452 0 0,-28-8 84 0 0,0 1-1 0 0,-1 0 1 0 0,1 0-1 0 0,-1 0 1 0 0,0 0-1 0 0,1 1 1 0 0,-1 0-1 0 0,0 0 1 0 0,-1 1-1 0 0,2 0-83 0 0,-5-3 0 0 0,-1-1 1 0 0,0 0-1 0 0,1 1 0 0 0,-1-1 1 0 0,0 0-1 0 0,1 1 0 0 0,-1-1 1 0 0,0 1-1 0 0,1-1 0 0 0,-1 1 1 0 0,0-1-1 0 0,0 0 0 0 0,0 1 1 0 0,0-1-1 0 0,0 1 1 0 0,1-1-1 0 0,-1 1 0 0 0,0-1 1 0 0,0 1-1 0 0,0-1 0 0 0,0 1 1 0 0,0-1-1 0 0,0 1 0 0 0,0-1 1 0 0,-1 1-1 0 0,1-1 0 0 0,0 1 1 0 0,0-1-1 0 0,0 1 0 0 0,-1 0 2 0 0,0 0 0 0 0,1 0 0 0 0,-1 0-1 0 0,0-1 1 0 0,0 1 0 0 0,0 0 0 0 0,0 0 0 0 0,0-1 0 0 0,1 1-1 0 0,-1 0 1 0 0,-1-1 0 0 0,1 1-2 0 0,-5 1 8 0 0,1 0 0 0 0,-1 0 0 0 0,1 0 0 0 0,-5 0-8 0 0,-2 0 0 0 0,0 0 0 0 0,0 0 0 0 0,0-1 0 0 0,-1-1 0 0 0,1 0 0 0 0,0-1 0 0 0,-1 0 0 0 0,0-1 0 0 0,48 17 0 0 0,-9-11-2377 0 0,-22-4 1737 0 0,0 0 0 0 0,0 1 0 0 0,1 0 1 0 0,-1-1-1 0 0,0 2 0 0 0,0-1 0 0 0,0 0 0 0 0,0 1 0 0 0,1 0 640 0 0,-5-2-101 0 0,0 0 1 0 0,0 1-1 0 0,1-1 0 0 0,-1 0 0 0 0,0 0 0 0 0,0 1 0 0 0,1-1 1 0 0,-1 0-1 0 0,0 0 0 0 0,0 1 0 0 0,0-1 0 0 0,0 0 1 0 0,0 1-1 0 0,1-1 0 0 0,-1 0 0 0 0,0 1 0 0 0,0-1 0 0 0,0 0 1 0 0,0 1-1 0 0,0-1 0 0 0,0 0 0 0 0,0 1 0 0 0,0-1 1 0 0,0 0-1 0 0,0 1 0 0 0,0-1 0 0 0,0 0 0 0 0,-1 1 0 0 0,1-1 1 0 0,0 0-1 0 0,0 1 0 0 0,0-1 0 0 0,0 0 0 0 0,0 1 1 0 0,-1-1-1 0 0,1 0 0 0 0,0 0 0 0 0,0 1 0 0 0,0-1 0 0 0,-1 0 1 0 0,1 0-1 0 0,0 0 0 0 0,-1 1 101 0 0,-11 9-3262 0 0,6-8-2948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13T16:08:59.007"/>
    </inkml:context>
    <inkml:brush xml:id="br0">
      <inkml:brushProperty name="width" value="0.1" units="cm"/>
      <inkml:brushProperty name="height" value="0.1" units="cm"/>
      <inkml:brushProperty name="color" value="#CDCDCD"/>
    </inkml:brush>
  </inkml:definitions>
  <inkml:trace contextRef="#ctx0" brushRef="#br0">60 165 17335 0 0,'-11'-14'2743'0'0,"11"12"-2504"0"0,0 1 0 0 0,0-1 1 0 0,0 1-1 0 0,0-1 0 0 0,0 0 0 0 0,1 1 0 0 0,-1-1 0 0 0,1 1 0 0 0,-1-1 1 0 0,1 1-1 0 0,-1-1 0 0 0,1 1 0 0 0,0-1 0 0 0,0 1 0 0 0,0 0 0 0 0,0-1 1 0 0,0 1-1 0 0,0 0 0 0 0,0-1-239 0 0,24-22 801 0 0,-20 21-625 0 0,0 0-1 0 0,1-1 1 0 0,0 2-1 0 0,-1-1 1 0 0,1 1-1 0 0,0 0 1 0 0,0 0-1 0 0,0 0 1 0 0,0 1-1 0 0,1 0 1 0 0,3 0-176 0 0,-8 1 7 0 0,0-1 0 0 0,0 1 0 0 0,-1 0 0 0 0,1 0 0 0 0,0 0 0 0 0,0 1 0 0 0,0-1 0 0 0,-1 0 0 0 0,1 1 0 0 0,0-1-1 0 0,0 1 1 0 0,-1-1 0 0 0,1 1 0 0 0,0 0 0 0 0,-1 0 0 0 0,1 0 0 0 0,-1 0 0 0 0,1 0 0 0 0,-1 0 0 0 0,1 0 0 0 0,-1 0 0 0 0,0 1 0 0 0,0-1 0 0 0,1 0 0 0 0,-1 1 0 0 0,0-1 0 0 0,0 1 0 0 0,0 0 0 0 0,-1-1 0 0 0,1 1 0 0 0,0 0 0 0 0,-1-1 0 0 0,1 1-1 0 0,-1 0 1 0 0,1 0 0 0 0,-1-1 0 0 0,0 1 0 0 0,0 0 0 0 0,0 0 0 0 0,0 0 0 0 0,0 0-7 0 0,0 2 104 0 0,-1 0 0 0 0,0 0 0 0 0,1 0 0 0 0,-2-1 0 0 0,1 1 0 0 0,0 0 0 0 0,-1-1 0 0 0,1 1 0 0 0,-1-1 0 0 0,0 0 0 0 0,0 1 0 0 0,0-1 0 0 0,-1 0 0 0 0,1 0 0 0 0,-1 0 0 0 0,0-1-104 0 0,-3 4 70 0 0,0 0 1 0 0,0-1-1 0 0,-1 0 0 0 0,0 0 0 0 0,0 0 0 0 0,-7 3-70 0 0,8-6 54 0 0,1 0-1 0 0,0 0 0 0 0,-1 0 0 0 0,0-1 0 0 0,1 0 0 0 0,-1 0 0 0 0,0 0 0 0 0,0-1 0 0 0,1 0 0 0 0,-1 0 0 0 0,-2 0-53 0 0,6-1 33 0 0,1 1 0 0 0,-1 0 0 0 0,0-1 0 0 0,1 1 0 0 0,-1-1 0 0 0,0 1 0 0 0,1-1-1 0 0,-1 0 1 0 0,1 1 0 0 0,-1-1 0 0 0,1 0 0 0 0,0 0 0 0 0,-1 0 0 0 0,1-1 0 0 0,0 1-1 0 0,0 0 1 0 0,-1-1-33 0 0,1 1 22 0 0,0-1 0 0 0,1 1-1 0 0,-1-1 1 0 0,0 0 0 0 0,1 0-1 0 0,-1 1 1 0 0,1-1 0 0 0,0 0-1 0 0,-1 0 1 0 0,1 0 0 0 0,0 1-1 0 0,0-1 1 0 0,0 0 0 0 0,0 0-1 0 0,1 0 1 0 0,-1 0 0 0 0,0 1-1 0 0,1-1 1 0 0,0-1-22 0 0,1-4 6 0 0,1 0-1 0 0,0 0 0 0 0,0 0 1 0 0,1 0-1 0 0,0 1 1 0 0,0 0-1 0 0,1-1 1 0 0,-1 2-1 0 0,1-1 1 0 0,1 0-1 0 0,2-2-5 0 0,0 1 48 0 0,1 0-1 0 0,0 0 1 0 0,0 1 0 0 0,0 0-1 0 0,1 0 1 0 0,0 1-1 0 0,6-3-47 0 0,-12 7-42 0 0,0 0-1 0 0,0-1 1 0 0,0 1 0 0 0,0 1-1 0 0,0-1 1 0 0,1 1-1 0 0,-1-1 1 0 0,0 1-1 0 0,0 0 1 0 0,0 1-1 0 0,1-1 1 0 0,-1 1-1 0 0,0 0 1 0 0,0 0-1 0 0,0 0 43 0 0,-2 0-1 0 0,1 0 0 0 0,-1 0 0 0 0,0 0 0 0 0,0 0 0 0 0,0 1 0 0 0,0-1 0 0 0,0 0 0 0 0,-1 1 0 0 0,1 0 0 0 0,0-1 0 0 0,-1 1 0 0 0,1 0 0 0 0,-1 0 0 0 0,1 0 0 0 0,-1 0 0 0 0,0 0 0 0 0,0 0 0 0 0,0 0 0 0 0,0 1 0 0 0,0-1 0 0 0,-1 0 0 0 0,1 1 0 0 0,-1-1 0 0 0,1 0 0 0 0,-1 1 0 0 0,0-1 0 0 0,0 1 1 0 0,0 4 47 0 0,-1 0 0 0 0,1 0 0 0 0,-1 0 0 0 0,-1 0 0 0 0,1-1 0 0 0,-1 1 0 0 0,-1 0 0 0 0,1-1 0 0 0,-1 0 0 0 0,0 1 0 0 0,-1-1 0 0 0,1 0 0 0 0,-3 3-47 0 0,4-6 24 0 0,-1 0 0 0 0,1 0 0 0 0,-1 0 0 0 0,1 0 0 0 0,-1 0 0 0 0,0 0 0 0 0,0-1 0 0 0,0 1 0 0 0,0-1 0 0 0,0 0 0 0 0,-1 0 0 0 0,1 0-1 0 0,-1 0 1 0 0,0-1 0 0 0,1 1 0 0 0,-1-1 0 0 0,0 0 0 0 0,0 0 0 0 0,1-1 0 0 0,-1 1 0 0 0,0-1 0 0 0,0 0 0 0 0,0 1 0 0 0,-2-2-24 0 0,4 1 14 0 0,0-1 1 0 0,-1 1 0 0 0,1-1 0 0 0,0 1 0 0 0,0-1-1 0 0,0 0 1 0 0,0 0 0 0 0,0 0 0 0 0,0 0 0 0 0,1 0-1 0 0,-1-1 1 0 0,0 1 0 0 0,1-1 0 0 0,-1 1 0 0 0,0-1-1 0 0,1 1 1 0 0,0-1 0 0 0,-1 0 0 0 0,1 0 0 0 0,0 1-1 0 0,0-1 1 0 0,0 0 0 0 0,0 0 0 0 0,0 0 0 0 0,1 0-1 0 0,-1-1 1 0 0,0 1 0 0 0,1 0 0 0 0,-1-2-15 0 0,1-1-14 0 0,0 0-1 0 0,-1 0 1 0 0,2 0 0 0 0,-1-1-1 0 0,0 1 1 0 0,1 0 0 0 0,0 0-1 0 0,0 0 1 0 0,1 0 0 0 0,0 0-1 0 0,-1 1 1 0 0,2-2 14 0 0,0-1-13 0 0,1 1 1 0 0,0 0-1 0 0,0 0 0 0 0,1 0 1 0 0,-1 0-1 0 0,1 1 0 0 0,0-1 1 0 0,1 1-1 0 0,-1 1 0 0 0,1-1 1 0 0,0 1-1 0 0,0 0 0 0 0,1 0 1 0 0,-1 1-1 0 0,1-1 0 0 0,2 1 13 0 0,-5 1-3 0 0,0 1-1 0 0,0 0 0 0 0,0 0 0 0 0,0 0 1 0 0,1 1-1 0 0,-1-1 0 0 0,0 1 0 0 0,0 0 0 0 0,1 0 1 0 0,-1 1-1 0 0,0-1 0 0 0,0 1 0 0 0,0 0 1 0 0,0 0-1 0 0,1 0 0 0 0,-1 1 0 0 0,-1-1 1 0 0,1 1-1 0 0,0 0 0 0 0,0 0 0 0 0,-1 0 1 0 0,1 1-1 0 0,-1-1 0 0 0,1 1 0 0 0,-1 0 1 0 0,0 0-1 0 0,0 0 0 0 0,1 2 4 0 0,-3-3 3 0 0,1 0 0 0 0,-1 0 0 0 0,1 0 0 0 0,-1 0 0 0 0,0 0 1 0 0,0 0-1 0 0,0 1 0 0 0,0-1 0 0 0,0 0 0 0 0,0 1 0 0 0,-1-1 0 0 0,1 1 0 0 0,-1-1 0 0 0,0 1 0 0 0,1-1 0 0 0,-1 1 1 0 0,0-1-1 0 0,-1 0 0 0 0,1 2-3 0 0,-1 0 12 0 0,0 0-1 0 0,0-1 1 0 0,-1 1 0 0 0,1-1 0 0 0,-1 1-1 0 0,0-1 1 0 0,0 1 0 0 0,0-1 0 0 0,0 0-1 0 0,0 0 1 0 0,-3 3-12 0 0,-1 0 17 0 0,0-1 0 0 0,-1 1 0 0 0,1-1 0 0 0,-1 0 0 0 0,0-1 1 0 0,0 1-1 0 0,0-1 0 0 0,-1-1 0 0 0,1 0 0 0 0,-1 0 0 0 0,-5 1-17 0 0,10-3 2 0 0,0 0 0 0 0,-1 0-1 0 0,1-1 1 0 0,0 0 0 0 0,-1 0 0 0 0,1 0 0 0 0,0 0-1 0 0,-1 0 1 0 0,1 0 0 0 0,0-1 0 0 0,-1 0-1 0 0,1 0 1 0 0,0 0 0 0 0,0 0 0 0 0,0 0 0 0 0,-1-1-1 0 0,2 1 1 0 0,-1-1 0 0 0,0 0 0 0 0,0 0 0 0 0,0 0-1 0 0,1 0 1 0 0,-1 0 0 0 0,1 0 0 0 0,-1-1-2 0 0,1 0 1 0 0,0 0 0 0 0,1 0 0 0 0,-1 0 0 0 0,0 0 0 0 0,1 0 0 0 0,0-1 0 0 0,0 1 0 0 0,0 0 0 0 0,0-1 0 0 0,0 1 0 0 0,1-1 0 0 0,-1 1 0 0 0,1 0 0 0 0,0-1 0 0 0,0 1 0 0 0,0-1 0 0 0,1 1 0 0 0,-1-1 0 0 0,1 1 0 0 0,0-1 0 0 0,0 1 0 0 0,0 0 0 0 0,0 0 0 0 0,1-2-1 0 0,2-1-19 0 0,-1-1 0 0 0,1 1-1 0 0,0 0 1 0 0,0 0 0 0 0,1 1-1 0 0,0-1 1 0 0,0 1 0 0 0,0 0-1 0 0,1 0 1 0 0,-1 1 0 0 0,1-1-1 0 0,0 1 1 0 0,1 0 0 0 0,-1 1-1 0 0,1 0 1 0 0,-1 0 0 0 0,4-1 19 0 0,-5 2-13 0 0,0 1 0 0 0,0-1 0 0 0,0 1 0 0 0,0 0 0 0 0,1 0 1 0 0,-1 1-1 0 0,0-1 0 0 0,0 1 0 0 0,1 1 0 0 0,-1-1 0 0 0,0 1 0 0 0,0-1 0 0 0,1 2 1 0 0,-1-1-1 0 0,0 0 0 0 0,0 1 0 0 0,0 0 0 0 0,-1 0 0 0 0,1 1 0 0 0,0-1 1 0 0,-1 1-1 0 0,0 0 0 0 0,1 0 0 0 0,1 3 13 0 0,-4-4 8 0 0,1 0-1 0 0,-2 0 1 0 0,1 0-1 0 0,0 0 1 0 0,0 1-1 0 0,-1-1 1 0 0,1 0 0 0 0,-1 1-1 0 0,0-1 1 0 0,0 1-1 0 0,0 0 1 0 0,0 0-1 0 0,0-1 1 0 0,0 1 0 0 0,-1 0-1 0 0,1 0 1 0 0,-1 0-1 0 0,0-1 1 0 0,0 1-1 0 0,0 0 1 0 0,0 0 0 0 0,-1 0-1 0 0,1 0 1 0 0,-1-1-1 0 0,1 1 1 0 0,-1 0-1 0 0,0 0 1 0 0,0-1 0 0 0,0 1-1 0 0,-1-1 1 0 0,1 1-1 0 0,-1-1 1 0 0,1 1-1 0 0,-1-1 1 0 0,-1 1-8 0 0,-1 3 19 0 0,0-1 0 0 0,-1 0 0 0 0,0-1-1 0 0,0 1 1 0 0,0-1 0 0 0,0 0 0 0 0,-1 0 0 0 0,0-1 0 0 0,0 0 0 0 0,0 0 0 0 0,0 0-1 0 0,0-1 1 0 0,0 1 0 0 0,-1-2 0 0 0,0 1-19 0 0,3-1 12 0 0,0 0 0 0 0,-1-1 0 0 0,1 0 0 0 0,0 0 0 0 0,-1 0 0 0 0,1 0-1 0 0,-1-1 1 0 0,1 1 0 0 0,0-1 0 0 0,0 0 0 0 0,-1 0 0 0 0,-2-2-12 0 0,5 2 4 0 0,0 0 1 0 0,1 0-1 0 0,-1 0 1 0 0,0 0-1 0 0,1-1 1 0 0,-1 1-1 0 0,1-1 1 0 0,-1 1-1 0 0,1-1 1 0 0,-1 1-1 0 0,1-1 1 0 0,0 0-1 0 0,0 1 1 0 0,0-1-1 0 0,0 0 0 0 0,0 0 1 0 0,1 0-1 0 0,-1 0 1 0 0,0 0-1 0 0,1 0 1 0 0,-1 0-1 0 0,1 0 1 0 0,0 0-1 0 0,0 0 1 0 0,0 0-1 0 0,0 0 1 0 0,0 0-1 0 0,0 0-4 0 0,1-3-5 0 0,-1-1 0 0 0,1 1 0 0 0,0 0 1 0 0,1 0-1 0 0,-1 0 0 0 0,1 1 0 0 0,0-1 0 0 0,0 0 0 0 0,1 1 1 0 0,-1-1-1 0 0,1 1 0 0 0,0 0 0 0 0,1-1 5 0 0,1-1-17 0 0,1 0-1 0 0,-1 0 1 0 0,1 1-1 0 0,0 0 1 0 0,1 0-1 0 0,-1 0 1 0 0,1 1-1 0 0,5-3 18 0 0,-5 4-18 0 0,1 0 0 0 0,-1 0 0 0 0,1 0 0 0 0,0 1 0 0 0,0 0 0 0 0,-1 0 0 0 0,1 1 1 0 0,6 0 17 0 0,-9 1-6 0 0,0 0 0 0 0,0 0 0 0 0,1 0 0 0 0,-1 1 1 0 0,0 0-1 0 0,0 0 0 0 0,0 0 0 0 0,0 1 1 0 0,0 0-1 0 0,0-1 0 0 0,-1 2 0 0 0,1-1 1 0 0,0 1 5 0 0,-3-2 0 0 0,1 1 1 0 0,-1 0-1 0 0,1 0 1 0 0,-1 0 0 0 0,1 0-1 0 0,-1 1 1 0 0,0-1-1 0 0,0 1 1 0 0,0-1 0 0 0,-1 1-1 0 0,1-1 1 0 0,-1 1-1 0 0,1 0 1 0 0,-1 0-1 0 0,0 0 1 0 0,0 0 0 0 0,0 0-1 0 0,0 0 1 0 0,-1 0-1 0 0,1 0 1 0 0,-1 1 0 0 0,0 1-1 0 0,0-1 16 0 0,0-1 0 0 0,-1 1 0 0 0,1 0 0 0 0,-1-1 0 0 0,0 1 0 0 0,0-1 0 0 0,0 1 0 0 0,-1-1 0 0 0,1 0 0 0 0,-1 0 0 0 0,0 1 0 0 0,0-1 0 0 0,0 0 0 0 0,0-1 0 0 0,-1 1 0 0 0,1 0 0 0 0,-1-1 0 0 0,1 1 0 0 0,-3 1-16 0 0,-2 1 7 0 0,1-1 0 0 0,-1 0 0 0 0,1 0 0 0 0,-1 0 1 0 0,-1-1-1 0 0,1 0 0 0 0,0 0 0 0 0,-1-1 0 0 0,0 0-7 0 0,6-1 1 0 0,0-1 0 0 0,0 1 0 0 0,0-1 0 0 0,0 0 1 0 0,0 0-1 0 0,0 0 0 0 0,0 0 0 0 0,0 0 0 0 0,0 0 0 0 0,-1-1 0 0 0,1 1 0 0 0,0-1 0 0 0,0 1 1 0 0,1-1-1 0 0,-1 0 0 0 0,0 1 0 0 0,0-1 0 0 0,0 0 0 0 0,0-1 0 0 0,1 1 0 0 0,-1 0 0 0 0,0 0 1 0 0,1-1-1 0 0,-1 1 0 0 0,1-1 0 0 0,0 1 0 0 0,-1-1 0 0 0,1 1 0 0 0,0-1 0 0 0,0 0 0 0 0,0 0 1 0 0,0 0-1 0 0,0 0 0 0 0,1 1 0 0 0,-1-1 0 0 0,0-2-1 0 0,0 0 0 0 0,0 1 0 0 0,1-1 0 0 0,-1 0 0 0 0,1 0 0 0 0,0 1 0 0 0,0-1 0 0 0,0 0 0 0 0,1 1 0 0 0,-1-1 0 0 0,1 0 0 0 0,0 1 0 0 0,0-1 0 0 0,0 0 0 0 0,1 1 0 0 0,-1 0 0 0 0,1-1 0 0 0,0 1 0 0 0,0 0 0 0 0,0 0 0 0 0,0 0 0 0 0,0 0 0 0 0,1 0 0 0 0,-1 0 0 0 0,3-1 0 0 0,-1 0 0 0 0,1 0 0 0 0,0 0 0 0 0,-1 0 0 0 0,2 1 0 0 0,-1 0 0 0 0,0 0 0 0 0,1 0 0 0 0,-1 1 0 0 0,1 0 0 0 0,0 0 0 0 0,0 0 0 0 0,-1 1 0 0 0,1 0 0 0 0,5-1 0 0 0,-6 2 0 0 0,1 0 0 0 0,-1 0 0 0 0,0 1 0 0 0,1-1 0 0 0,-1 1 0 0 0,0 0 0 0 0,0 1 0 0 0,1-1 0 0 0,-1 1 0 0 0,0 0 0 0 0,0 1 0 0 0,-1-1 0 0 0,3 2 0 0 0,-4-2 0 0 0,-1-1 0 0 0,0 1 0 0 0,0 0 0 0 0,0 0 0 0 0,0 0 0 0 0,0 0 0 0 0,0 0 0 0 0,0 1 0 0 0,-1-1 0 0 0,1 0 0 0 0,-1 1 0 0 0,0-1 0 0 0,0 1 0 0 0,0 0 0 0 0,0-1 0 0 0,0 1 0 0 0,0 0 0 0 0,-1 0 0 0 0,1-1 0 0 0,-1 1 0 0 0,0 0 0 0 0,1 0 0 0 0,-2 0 0 0 0,1 0 0 0 0,0-1 0 0 0,-1 2 0 0 0,0 2 0 0 0,0-1 0 0 0,-1 1 0 0 0,0-1 0 0 0,-1 1 0 0 0,1-1 0 0 0,-1 0 0 0 0,0 0 0 0 0,0 0 0 0 0,-1 0 0 0 0,1-1 0 0 0,-1 1 0 0 0,0-1 0 0 0,0 0 0 0 0,-1 0 0 0 0,1-1 0 0 0,-1 1 0 0 0,-2 0 0 0 0,2 0 0 0 0,0-1 0 0 0,0 0 0 0 0,0 0 0 0 0,-1-1 0 0 0,1 1 0 0 0,-1-1 0 0 0,0-1 0 0 0,0 1 0 0 0,1-1 0 0 0,-1 0 0 0 0,0 0 0 0 0,0 0 0 0 0,0-1 0 0 0,0 0 0 0 0,0 0 0 0 0,0-1 0 0 0,0 0 0 0 0,4 1 0 0 0,0 0 0 0 0,0-1 0 0 0,0 1 0 0 0,0-1 0 0 0,1 0 0 0 0,-1 0 0 0 0,0 1 0 0 0,1-1 0 0 0,-1 0 0 0 0,0-1 0 0 0,1 1 0 0 0,-1 0 0 0 0,1 0 0 0 0,0-1 0 0 0,-1 1 0 0 0,1 0 0 0 0,0-1 0 0 0,0 1 0 0 0,0-1 0 0 0,-1-1 0 0 0,1 1 0 0 0,0-1 0 0 0,1 1 0 0 0,-1-1 0 0 0,0 0 0 0 0,1 1 0 0 0,0-1 0 0 0,0 1 0 0 0,-1-1 0 0 0,2 0 0 0 0,-1 1 0 0 0,0-1 0 0 0,0 0 0 0 0,1-1 0 0 0,1-2 0 0 0,0 0 0 0 0,0 1 0 0 0,0-1 0 0 0,0 1 0 0 0,1 0 0 0 0,0 0 0 0 0,0 0 0 0 0,0 0 0 0 0,0 0 0 0 0,1 1 0 0 0,0 0 0 0 0,0-1 0 0 0,2 0 0 0 0,0 1 0 0 0,0 0 0 0 0,0 0 0 0 0,0 1 0 0 0,0 0 0 0 0,1 0 0 0 0,-1 1 0 0 0,1-1 0 0 0,0 2 0 0 0,0-1 0 0 0,0 1 0 0 0,0 0 0 0 0,0 0 0 0 0,0 1 0 0 0,0 0 0 0 0,2 0 0 0 0,-6 0 0 0 0,1 0 0 0 0,-1 1 0 0 0,1 0 0 0 0,-1-1 0 0 0,0 1 0 0 0,1 0 0 0 0,-1 1 0 0 0,0-1 0 0 0,1 1 0 0 0,-1-1 0 0 0,0 1 0 0 0,0 0 0 0 0,0 0 0 0 0,-1 0 0 0 0,1 1 0 0 0,0-1 0 0 0,-1 1 0 0 0,0-1 0 0 0,1 1 0 0 0,-1 0 0 0 0,0 0 0 0 0,0 0 0 0 0,-1 0 0 0 0,1 0 0 0 0,-1 0 0 0 0,1 0 0 0 0,-1 1 0 0 0,0-1 0 0 0,0 1 0 0 0,0 2 0 0 0,0 0 0 0 0,-1-1 0 0 0,1 1 0 0 0,-2-1 0 0 0,1 1 0 0 0,0-1 0 0 0,-1 1 0 0 0,0-1 0 0 0,0 1 0 0 0,-1-1 0 0 0,1 0 0 0 0,-1 0 0 0 0,0 0 0 0 0,-1 0 0 0 0,1 0 0 0 0,-1 0 0 0 0,0 0 0 0 0,0-1 0 0 0,-1 1 0 0 0,1-1 0 0 0,-1 0 0 0 0,0 0 0 0 0,-3 3 0 0 0,-1 0 0 0 0,0 0 0 0 0,0-1 0 0 0,0 0 0 0 0,-1-1 0 0 0,0 1 0 0 0,0-2 0 0 0,0 1 0 0 0,-1-2 0 0 0,-9 4 0 0 0,17-6 0 0 0,-1-1 0 0 0,1 1 0 0 0,0-1 0 0 0,-1 1 0 0 0,1-1 0 0 0,-1 0 0 0 0,1 0 0 0 0,-1 0 0 0 0,1 0 0 0 0,-1 0 0 0 0,1 0 0 0 0,0-1 0 0 0,-1 1 0 0 0,1-1 0 0 0,0 0 0 0 0,-1 0 0 0 0,1 0 0 0 0,0 0 0 0 0,0 0 0 0 0,0 0 0 0 0,0 0 0 0 0,0-1 0 0 0,0 1 0 0 0,0-1 0 0 0,0 0 0 0 0,0 1 0 0 0,1-1 0 0 0,-1 0 0 0 0,1 0 0 0 0,-1 0 0 0 0,1 0 0 0 0,0 0 0 0 0,0-1 0 0 0,0 1 0 0 0,0 0 0 0 0,0 0 0 0 0,0-1 0 0 0,1 1 0 0 0,-1 0 0 0 0,1-1 0 0 0,0 1 0 0 0,-1-1 0 0 0,1 1 0 0 0,0-1 0 0 0,0 1 0 0 0,1-1 0 0 0,-1 1 0 0 0,0 0 0 0 0,1-1 0 0 0,0 0 0 0 0,1-4 0 0 0,1-1 0 0 0,0 1 0 0 0,1 0 0 0 0,-1 0 0 0 0,1 0 0 0 0,1 0 0 0 0,-1 0 0 0 0,1 1 0 0 0,0 0 0 0 0,1 0 0 0 0,-1 0 0 0 0,3-1 0 0 0,-3 3 0 0 0,0-1 0 0 0,1 1 0 0 0,-1 1 0 0 0,1-1 0 0 0,0 1 0 0 0,0 0 0 0 0,0 0 0 0 0,0 1 0 0 0,0 0 0 0 0,0 0 0 0 0,1 0 0 0 0,-1 1 0 0 0,1 0 0 0 0,-1 0 0 0 0,2 0 0 0 0,-5 1 0 0 0,-1 0 0 0 0,1 0 0 0 0,-1 1 0 0 0,0-1 0 0 0,1 1 0 0 0,-1-1 0 0 0,0 1 0 0 0,1 0 0 0 0,-1-1 0 0 0,0 1 0 0 0,0 0 0 0 0,1 1 0 0 0,-1-1 0 0 0,0 0 0 0 0,0 1 0 0 0,0-1 0 0 0,-1 1 0 0 0,1-1 0 0 0,1 2 0 0 0,-1 0 0 0 0,0 0 0 0 0,0 1 0 0 0,0-1 0 0 0,0 0 0 0 0,-1 1 0 0 0,1-1 0 0 0,-1 1 0 0 0,0-1 0 0 0,0 1 0 0 0,0 0 0 0 0,-1 0 0 0 0,1 0 0 0 0,0 5 0 0 0,-1-1 0 0 0,0 1 0 0 0,0 0 0 0 0,-1 0 0 0 0,0 0 0 0 0,-1 0 0 0 0,0 0 0 0 0,0-1 0 0 0,-1 1 0 0 0,-2 4 0 0 0,1-4-41 0 0,-1-1 1 0 0,0 0-1 0 0,0-1 0 0 0,0 1 1 0 0,-1-1-1 0 0,-1 0 1 0 0,1 0-1 0 0,-1-1 0 0 0,0 0 1 0 0,0 0-1 0 0,-4 1 41 0 0,7-4-16 0 0,0 0 0 0 0,-1-1 0 0 0,1 1 1 0 0,0-1-1 0 0,-1 0 0 0 0,0 0 0 0 0,1-1 0 0 0,-1 0 0 0 0,0 1 0 0 0,0-1 1 0 0,0-1-1 0 0,0 1 0 0 0,0-1 0 0 0,0 0 0 0 0,0 0 0 0 0,0 0 0 0 0,1-1 0 0 0,-1 0 1 0 0,0 0-1 0 0,0 0 0 0 0,0 0 0 0 0,0-1 16 0 0,1 0 10 0 0,1 0 0 0 0,0 1 0 0 0,0-1 0 0 0,1-1 0 0 0,-1 1 0 0 0,0 0 0 0 0,0 0 0 0 0,1-1 0 0 0,0 0 0 0 0,-1 1 0 0 0,1-1 0 0 0,0 0 0 0 0,1 0 0 0 0,-1 0 0 0 0,0 0 0 0 0,1-1 0 0 0,-1 1 0 0 0,1-2-10 0 0,-1-1 24 0 0,1 0 0 0 0,0 0 0 0 0,0 0 1 0 0,0 0-1 0 0,1 0 0 0 0,0 0 1 0 0,0 0-1 0 0,0 0 0 0 0,1 0 1 0 0,0 0-1 0 0,1-1-24 0 0,-1 1 22 0 0,1 1 0 0 0,-1-1 0 0 0,1 1 0 0 0,1-1 0 0 0,-1 1 1 0 0,1 0-1 0 0,0 0 0 0 0,0 0 0 0 0,1 0 0 0 0,-1 0 0 0 0,3-1-22 0 0,-3 3 6 0 0,-1 1 0 0 0,1 0 0 0 0,-1-1 0 0 0,1 1-1 0 0,0 0 1 0 0,0 1 0 0 0,0-1 0 0 0,1 0 0 0 0,-1 1 0 0 0,0 0 0 0 0,0 0 0 0 0,1 0 0 0 0,-1 0-1 0 0,1 0 1 0 0,-1 1 0 0 0,1-1 0 0 0,-1 1 0 0 0,4 0-6 0 0,-4 0 0 0 0,-1 1 0 0 0,1-1 0 0 0,0 0 0 0 0,0 1 0 0 0,0 0 0 0 0,-1 0 0 0 0,1 0 0 0 0,0 0 0 0 0,-1 0 0 0 0,1 0 0 0 0,-1 1 0 0 0,1-1 0 0 0,-1 1 0 0 0,0-1 0 0 0,1 1 0 0 0,-1 0 0 0 0,1 2 0 0 0,0-1 0 0 0,0 1 0 0 0,-1 0 0 0 0,0-1 0 0 0,0 1 0 0 0,0 0 0 0 0,0 0 0 0 0,0 0 0 0 0,-1 0 0 0 0,0 1 0 0 0,0-1 0 0 0,0 1 0 0 0,1 4 0 0 0,-1 0 0 0 0,-1 1 0 0 0,0-1 0 0 0,0 0 0 0 0,0 0 0 0 0,-1 0 0 0 0,-1 1 0 0 0,0-1 0 0 0,0 0 0 0 0,-3 7 0 0 0,-1-4 0 0 0,0-1 0 0 0,0 1 0 0 0,-1-2 0 0 0,-1 1 0 0 0,0-1 0 0 0,0 0 0 0 0,-1 0 0 0 0,0-1 0 0 0,-1 0 0 0 0,0-1 0 0 0,0 0 0 0 0,-1-1 0 0 0,0 0 0 0 0,0-1 0 0 0,-11 5 0 0 0,16-9 0 0 0,1 0 0 0 0,0-1 0 0 0,0 0 0 0 0,-1 0 0 0 0,1 0 0 0 0,-1 0 0 0 0,1-1 0 0 0,0 0 0 0 0,-1-1 0 0 0,1 1 0 0 0,-1-1 0 0 0,1 0 0 0 0,0 0 0 0 0,-1 0 0 0 0,1-1 0 0 0,0 0 0 0 0,0 0 0 0 0,0 0 0 0 0,0-1 0 0 0,-1 0 0 0 0,3 1 0 0 0,0-1 0 0 0,-1 1 0 0 0,1-1 0 0 0,0 1 0 0 0,0-1 0 0 0,0 0 0 0 0,1 0 0 0 0,-1 0 0 0 0,1-1 0 0 0,-1 1 0 0 0,1 0 0 0 0,0-1 0 0 0,1 0 0 0 0,-1 1 0 0 0,0-1 0 0 0,1 0 0 0 0,0 0 0 0 0,0 0 0 0 0,0 0 0 0 0,1 0 0 0 0,-1 0 0 0 0,1 0 0 0 0,0 0 0 0 0,0 0 0 0 0,0 0 0 0 0,1-4 0 0 0,1 0 0 0 0,0 0 0 0 0,0 1 0 0 0,1-1 0 0 0,0 1 0 0 0,0-1 0 0 0,1 1 0 0 0,0 0 0 0 0,0 0 0 0 0,1 1 0 0 0,0-1 0 0 0,-3 5 0 0 0,0-1 0 0 0,0 1 0 0 0,1-1 0 0 0,-1 1 0 0 0,1 0 0 0 0,-1 0 0 0 0,1 0 0 0 0,0 1 0 0 0,0-1 0 0 0,0 1 0 0 0,3-2 0 0 0,-4 3 0 0 0,0-1 0 0 0,0 1 0 0 0,1-1 0 0 0,-1 1 0 0 0,0 0 0 0 0,0 0 0 0 0,0 0 0 0 0,1 0 0 0 0,-1 1 0 0 0,0-1 0 0 0,0 0 0 0 0,0 1 0 0 0,0 0 0 0 0,1-1 0 0 0,-1 1 0 0 0,0 0 0 0 0,0 0 0 0 0,1 1 0 0 0,0 1 0 0 0,0-1 0 0 0,0 1 0 0 0,0-1 0 0 0,0 1 0 0 0,-1 0 0 0 0,1 0 0 0 0,-1 0 0 0 0,0 0 0 0 0,0 1 0 0 0,0-1 0 0 0,0 1 0 0 0,-1-1 0 0 0,1 1 0 0 0,-1-1 0 0 0,0 1 0 0 0,0 0 0 0 0,0 0 0 0 0,-1-1 0 0 0,1 1 0 0 0,-1 1 0 0 0,1 1 0 0 0,-1 0 0 0 0,0 0 0 0 0,0-1 0 0 0,-1 1 0 0 0,1 0 0 0 0,-1 0 0 0 0,0 0 0 0 0,-1 0 0 0 0,0-1 0 0 0,0 1 0 0 0,0-1 0 0 0,-3 6 0 0 0,1-4 0 0 0,-1 0 0 0 0,0-1 0 0 0,0 0 0 0 0,-1 0 0 0 0,0 0 0 0 0,0 0 0 0 0,0-1 0 0 0,0 0 0 0 0,-1 0 0 0 0,0-1 0 0 0,0 0 0 0 0,0 0 0 0 0,-6 1 0 0 0,9-3 0 0 0,0-1 0 0 0,1 1 0 0 0,-1-1 0 0 0,0 0 0 0 0,0-1 0 0 0,0 1 0 0 0,0-1 0 0 0,0 0 0 0 0,0 0 0 0 0,0 0 0 0 0,0 0 0 0 0,0-1 0 0 0,0 1 0 0 0,0-1 0 0 0,0 0 0 0 0,0-1 0 0 0,0 1 0 0 0,0 0 0 0 0,1-1 0 0 0,-1 0 0 0 0,1 0 0 0 0,-1 0 0 0 0,1-1 0 0 0,0 1 0 0 0,0-1 0 0 0,0 1 0 0 0,0-1 0 0 0,-1-2 0 0 0,1 2 0 0 0,1-1 0 0 0,0 0 0 0 0,0 1 0 0 0,0-1 0 0 0,0 0 0 0 0,0 0 0 0 0,1 0 0 0 0,0 0 0 0 0,0-1 0 0 0,0 1 0 0 0,0 0 0 0 0,1 0 0 0 0,0-1 0 0 0,0 1 0 0 0,0 0 0 0 0,0-1 0 0 0,1 1 0 0 0,-1 0 0 0 0,1 0 0 0 0,0 0 0 0 0,0-1 0 0 0,1 1 0 0 0,-1 0 0 0 0,3-2 0 0 0,-2-1 0 0 0,1 1 0 0 0,0 0 0 0 0,1 0 0 0 0,0 0 0 0 0,0 0 0 0 0,0 1 0 0 0,0-1 0 0 0,1 1 0 0 0,0 0 0 0 0,0 1 0 0 0,0-1 0 0 0,1 1 0 0 0,0 0 0 0 0,0 0 0 0 0,1 0 0 0 0,-6 4 0 0 0,1-1 0 0 0,-1 1 0 0 0,1-1 0 0 0,-1 1 0 0 0,0 0 0 0 0,1-1 0 0 0,-1 1 0 0 0,1 0 0 0 0,-1 0 0 0 0,1 0 0 0 0,-1 0 0 0 0,1 0 0 0 0,-1 1 0 0 0,1-1 0 0 0,-1 0 0 0 0,1 1 0 0 0,-1-1 0 0 0,0 1 0 0 0,1-1 0 0 0,-1 1 0 0 0,0 0 0 0 0,1 0 0 0 0,-1 0 0 0 0,0-1 0 0 0,0 1 0 0 0,0 0 0 0 0,0 0 0 0 0,0 0 0 0 0,0 1 0 0 0,0-1 0 0 0,0 0 0 0 0,0 0 0 0 0,0 0 0 0 0,-1 1 0 0 0,1-1 0 0 0,2 4 0 0 0,-1 0 0 0 0,0 0 0 0 0,0-1 0 0 0,0 1 0 0 0,0 1 0 0 0,-1-1 0 0 0,0 0 0 0 0,0 0 0 0 0,0 2 0 0 0,-1 2 0 0 0,0 0 0 0 0,0 0 0 0 0,-1 0 0 0 0,-1 0 0 0 0,1 0 0 0 0,-2 0 0 0 0,1-1 0 0 0,-1 1 0 0 0,-3 6 0 0 0,4-11 0 0 0,0-1 0 0 0,0 1 0 0 0,0 0 0 0 0,0-1 0 0 0,-1 1 0 0 0,0-1 0 0 0,0 0 0 0 0,0 0 0 0 0,0 0 0 0 0,-1 1 0 0 0,2-3 0 0 0,0 1 0 0 0,0-1 0 0 0,0 0 0 0 0,0 0 0 0 0,-1 0 0 0 0,1 0 0 0 0,0 0 0 0 0,-1-1 0 0 0,1 1 0 0 0,0-1 0 0 0,-1 1 0 0 0,1-1 0 0 0,-1 0 0 0 0,1 0 0 0 0,-1 0 0 0 0,1 0 0 0 0,0 0 0 0 0,-1-1 0 0 0,-1 0 0 0 0,0 0 0 0 0,0 0 0 0 0,0-1 0 0 0,1 1 0 0 0,-1-1 0 0 0,1 0 0 0 0,-1 0 0 0 0,1 0 0 0 0,0 0 0 0 0,0-1 0 0 0,0 0 0 0 0,0 1 0 0 0,0-1 0 0 0,0 0 0 0 0,1 0 0 0 0,-1 0 0 0 0,1-1 0 0 0,0 1 0 0 0,0-1 0 0 0,0 1 0 0 0,1-1 0 0 0,-1-1 0 0 0,0-1 0 0 0,0 1 0 0 0,0-1 0 0 0,0 0 0 0 0,1 0 0 0 0,0 0 0 0 0,1 0 0 0 0,-1 0 0 0 0,1 0 0 0 0,0 0 0 0 0,1 0 0 0 0,-1 0 0 0 0,1 0 0 0 0,0 0 0 0 0,2-3 0 0 0,-1 1 0 0 0,1 1 0 0 0,0-1 0 0 0,1 1 0 0 0,0 0 0 0 0,1-1 0 0 0,-4 6 0 0 0,0 0 0 0 0,0 1 0 0 0,1-1 0 0 0,-1 0 0 0 0,1 0 0 0 0,-1 1 0 0 0,1-1 0 0 0,0 1 0 0 0,-1-1 0 0 0,1 1 0 0 0,0 0 0 0 0,0 0 0 0 0,0 0 0 0 0,0 0 0 0 0,0 0 0 0 0,0 0 0 0 0,0 0 0 0 0,0 1 0 0 0,0-1 0 0 0,3 1 0 0 0,-4 0 0 0 0,1 0 0 0 0,0 1 0 0 0,0-1 0 0 0,0 1 0 0 0,-1 0 0 0 0,1-1 0 0 0,0 1 0 0 0,-1 0 0 0 0,1 0 0 0 0,-1 0 0 0 0,1 0 0 0 0,-1 1 0 0 0,1-1 0 0 0,-1 0 0 0 0,0 0 0 0 0,0 1 0 0 0,1-1 0 0 0,-1 1 0 0 0,0-1 0 0 0,0 1 0 0 0,0 0 0 0 0,-1-1 0 0 0,1 1 0 0 0,0 0 0 0 0,-1 0 0 0 0,1 0 0 0 0,2 6 0 0 0,-1 0 0 0 0,0 0 0 0 0,0 0 0 0 0,0 1 0 0 0,-1 0 0 0 0,-1-4 0 0 0,0 0 0 0 0,0 0 0 0 0,-1 0 0 0 0,0 0 0 0 0,0 0 0 0 0,0 0 0 0 0,0 0 0 0 0,-1 0 0 0 0,0-1 0 0 0,0 1 0 0 0,0 0 0 0 0,0-1 0 0 0,-1 0 0 0 0,0 0 0 0 0,-1 2 0 0 0,3-4 0 0 0,0 0 0 0 0,-1-1 0 0 0,1 1 0 0 0,0-1 0 0 0,-1 0 0 0 0,1 1 0 0 0,-1-1 0 0 0,1 0 0 0 0,-1 0 0 0 0,1 0 0 0 0,-1 0 0 0 0,0 0 0 0 0,0 0 0 0 0,1-1 0 0 0,-1 1 0 0 0,0 0 0 0 0,0-1 0 0 0,0 0 0 0 0,0 1 0 0 0,0-1 0 0 0,0 0 0 0 0,0 0 0 0 0,0 0 0 0 0,0 0 0 0 0,0 0 0 0 0,0-1 0 0 0,1 1 0 0 0,-1 0 0 0 0,0-1 0 0 0,0 0 0 0 0,0 1 0 0 0,0-1 0 0 0,1 0 0 0 0,-1 0 0 0 0,0 0 0 0 0,1 0 0 0 0,-1 0 0 0 0,1 0 0 0 0,-1-1 0 0 0,0 1 0 0 0,-3-4 0 0 0,1 0 0 0 0,-1 0 0 0 0,1 0 0 0 0,0 0 0 0 0,1-1 0 0 0,-1 0 0 0 0,1 0 0 0 0,0 0 0 0 0,0 0 0 0 0,1 0 0 0 0,0 0 0 0 0,-1-3 0 0 0,2 4 0 0 0,0 0 0 0 0,0 1 0 0 0,0-1 0 0 0,1 0 0 0 0,-1 0 0 0 0,1 0 0 0 0,0 0 0 0 0,1 0 0 0 0,-1 0 0 0 0,1 0 0 0 0,0 1 0 0 0,0-1 0 0 0,0 0 0 0 0,1 0 0 0 0,0 1 0 0 0,0-1 0 0 0,0 0 0 0 0,-1 4 0 0 0,0 0 0 0 0,-1 0 0 0 0,1 0 0 0 0,0 0 0 0 0,0 0 0 0 0,-1 0 0 0 0,1 0 0 0 0,0 0 0 0 0,0 0 0 0 0,0 0 0 0 0,0 1 0 0 0,0-1 0 0 0,0 0 0 0 0,0 1 0 0 0,0-1 0 0 0,1 1 0 0 0,-1-1 0 0 0,0 1 0 0 0,0 0 0 0 0,0-1 0 0 0,1 1 0 0 0,0 0 0 0 0,-1 0 0 0 0,1 0 0 0 0,0 0 0 0 0,0 1 0 0 0,0-1 0 0 0,-1 1 0 0 0,1-1 0 0 0,0 1 0 0 0,0 0 0 0 0,-1-1 0 0 0,1 1 0 0 0,0 0 0 0 0,-1 0 0 0 0,1 0 0 0 0,-1 1 0 0 0,5 2 0 0 0,-1 1 0 0 0,0 0 0 0 0,0 0 0 0 0,-1 1 0 0 0,1-1 0 0 0,-1 1 0 0 0,2 3 0 0 0,0 3 0 0 0,0 0 0 0 0,0 0 0 0 0,-1 0 0 0 0,-1 1 0 0 0,0 0 0 0 0,0 0 0 0 0,-1 3 0 0 0,-2-9 0 0 0,0 1 0 0 0,0 0 0 0 0,-1-1 0 0 0,0 1 0 0 0,0-1 0 0 0,-1 1 0 0 0,0-1 0 0 0,0 1 0 0 0,-1-1 0 0 0,0 1 0 0 0,0-1 0 0 0,-1 0 0 0 0,-1 3 0 0 0,3-8 0 0 0,0 0 0 0 0,0 0 0 0 0,0 0 0 0 0,0-1 0 0 0,0 1 0 0 0,-1 0 0 0 0,1-1 0 0 0,0 1 0 0 0,-1-1 0 0 0,1 1 0 0 0,-1-1 0 0 0,1 0 0 0 0,-1 0 0 0 0,0 0 0 0 0,0 0 0 0 0,1 0 0 0 0,-1 0 0 0 0,0 0 0 0 0,0 0 0 0 0,0-1 0 0 0,0 1 0 0 0,0-1 0 0 0,0 1 0 0 0,0-1 0 0 0,0 0 0 0 0,0 0 0 0 0,0 0 0 0 0,0 0 0 0 0,0 0 0 0 0,0 0 0 0 0,-1-1 0 0 0,1 0 0 0 0,0 1 0 0 0,-1-1 0 0 0,1 0 0 0 0,0 0 0 0 0,0 0 0 0 0,0-1 0 0 0,0 1 0 0 0,0 0 0 0 0,0-1 0 0 0,1 1 0 0 0,-1-1 0 0 0,0 0 0 0 0,1 0 0 0 0,-1 0 0 0 0,1 1 0 0 0,0-1 0 0 0,-1 0 0 0 0,1-1 0 0 0,0 1 0 0 0,0 0 0 0 0,0 0 0 0 0,1 0 0 0 0,-1-1 0 0 0,1 1 0 0 0,-1 0 0 0 0,1-2 0 0 0,-1-2 0 0 0,1 1 0 0 0,0 0 0 0 0,1-1 0 0 0,-1 1 0 0 0,1-1 0 0 0,0 1 0 0 0,1 0 0 0 0,-1 0 0 0 0,1 0 0 0 0,0 0 0 0 0,0 0 0 0 0,0 0 0 0 0,1 0 0 0 0,0 1 0 0 0,2-3 0 0 0,-4 5 0 0 0,1-1 0 0 0,-1 1 0 0 0,1 0 0 0 0,0 0 0 0 0,0 0 0 0 0,0 1 0 0 0,0-1 0 0 0,0 0 0 0 0,0 1 0 0 0,0-1 0 0 0,0 1 0 0 0,1 0 0 0 0,-1 0 0 0 0,1 0 0 0 0,-1 0 0 0 0,1 0 0 0 0,-1 0 0 0 0,1 1 0 0 0,-1-1 0 0 0,1 1 0 0 0,0 0 0 0 0,-1 0 0 0 0,1 0 0 0 0,0 0 0 0 0,-1 0 0 0 0,1 0 0 0 0,-1 1 0 0 0,1-1 0 0 0,0 1 0 0 0,-1 0 0 0 0,1 0 0 0 0,0 0 0 0 0,0 1 0 0 0,0 0 0 0 0,0 0 0 0 0,0 0 0 0 0,0 1 0 0 0,-1-1 0 0 0,1 1 0 0 0,-1 0 0 0 0,0-1 0 0 0,1 1 0 0 0,-1 0 0 0 0,-1 0 0 0 0,1 0 0 0 0,0 1 0 0 0,-1-1 0 0 0,1 0 0 0 0,-1 1 0 0 0,0 0 0 0 0,1 0 0 0 0,-1 1 0 0 0,0 0 0 0 0,0-1 0 0 0,0 1 0 0 0,-1 0 0 0 0,1 0 0 0 0,-1 0 0 0 0,0 0 0 0 0,-1 0 0 0 0,1 0 0 0 0,-1 0 0 0 0,0 1 0 0 0,-1-2 0 0 0,1 0 0 0 0,-1 0 0 0 0,0 0 0 0 0,0 0 0 0 0,0-1 0 0 0,-1 1 0 0 0,1-1 0 0 0,-1 0 0 0 0,0 1 0 0 0,0-1 0 0 0,0 0 0 0 0,0-1 0 0 0,-1 1 0 0 0,0 0 0 0 0,1-1 0 0 0,1-1 0 0 0,-1 1 0 0 0,0-1 0 0 0,0 1 0 0 0,1-1 0 0 0,-1 0 0 0 0,0 0 0 0 0,0 0 0 0 0,0 0 0 0 0,-1-1 0 0 0,1 1 0 0 0,0-1 0 0 0,0 0 0 0 0,0 0 0 0 0,0 0 0 0 0,0 0 0 0 0,0-1 0 0 0,0 1 0 0 0,-2-1 0 0 0,4 0 0 0 0,0 1 0 0 0,0 0 0 0 0,0-1 0 0 0,1 1 0 0 0,-1 0 0 0 0,0-1 0 0 0,0 1 0 0 0,0-1 0 0 0,1 1 0 0 0,-1-1 0 0 0,0 1 0 0 0,1-1 0 0 0,-1 0 0 0 0,1 1 0 0 0,-1-1 0 0 0,0 0 0 0 0,1 0 0 0 0,0 1 0 0 0,-1-1 0 0 0,1 0 0 0 0,-1 0 0 0 0,1 0 0 0 0,0 1 0 0 0,0-1 0 0 0,-1-1 0 0 0,1 0 0 0 0,0 0 0 0 0,0 0 0 0 0,0 1 0 0 0,0-1 0 0 0,0 0 0 0 0,1 0 0 0 0,-1 1 0 0 0,0-1 0 0 0,1 0 0 0 0,0-1 0 0 0,1-3 0 0 0,1 1 0 0 0,-1 0 0 0 0,1 0 0 0 0,0 0 0 0 0,1 0 0 0 0,-1 0 0 0 0,2 0 0 0 0,0 0 0 0 0,0 1 0 0 0,0-1 0 0 0,0 1 0 0 0,1 0 0 0 0,-1 0 0 0 0,1 1 0 0 0,0 0 0 0 0,1 0 0 0 0,-1 0 0 0 0,0 1 0 0 0,1 0 0 0 0,3 0 0 0 0,-7 1 0 0 0,1 0 0 0 0,0 0 0 0 0,-1 1 0 0 0,1-1 0 0 0,0 1 0 0 0,-1 0 0 0 0,1 1 0 0 0,0-1 0 0 0,-1 0 0 0 0,1 1 0 0 0,0 0 0 0 0,-1 0 0 0 0,1 0 0 0 0,-1 0 0 0 0,1 1 0 0 0,-1-1 0 0 0,0 1 0 0 0,0 0 0 0 0,0 0 0 0 0,0 0 0 0 0,0 0 0 0 0,0 1 0 0 0,2 2 0 0 0,-3-3 0 0 0,0 0 0 0 0,-1 1 0 0 0,1-1 0 0 0,-1 1 0 0 0,0-1 0 0 0,0 1 0 0 0,1 0 0 0 0,-2-1 0 0 0,1 1 0 0 0,0 0 0 0 0,-1 0 0 0 0,1 0 0 0 0,-1-1 0 0 0,0 1 0 0 0,0 0 0 0 0,0 0 0 0 0,0 0 0 0 0,0 0 0 0 0,-1 0 0 0 0,1-1 0 0 0,-1 1 0 0 0,0 0 0 0 0,0 1 0 0 0,-1 1 0 0 0,0 1 0 0 0,-1-1 0 0 0,1 0 0 0 0,-1 0 0 0 0,0 0 0 0 0,-1 0 0 0 0,1 0 0 0 0,-1-1 0 0 0,0 0 0 0 0,0 1 0 0 0,-1-1 0 0 0,4-3 0 0 0,0 0 0 0 0,0 0 0 0 0,0-1 0 0 0,0 1 0 0 0,0 0 0 0 0,0-1 0 0 0,0 1 0 0 0,0 0 0 0 0,0-1 0 0 0,0 1 0 0 0,-1-1 0 0 0,1 0 0 0 0,0 1 0 0 0,0-1 0 0 0,0 0 0 0 0,-1 0 0 0 0,1 0 0 0 0,-1 0 0 0 0,1 0 0 0 0,0 0 0 0 0,1-1 0 0 0,-1 1 0 0 0,0 0 0 0 0,0-1 0 0 0,0 1 0 0 0,0-1 0 0 0,0 1 0 0 0,1-1 0 0 0,-1 1 0 0 0,0-1 0 0 0,0 1 0 0 0,1-1 0 0 0,-1 0 0 0 0,1 1 0 0 0,-1-1 0 0 0,0 0 0 0 0,0 0 0 0 0,0-2 0 0 0,-1 0 0 0 0,1-1 0 0 0,0 1 0 0 0,0 0 0 0 0,0 0 0 0 0,0 0 0 0 0,0-1 0 0 0,1 1 0 0 0,-1 0 0 0 0,1-1 0 0 0,0 1 0 0 0,0-1 0 0 0,1-1-1 0 0,0 0 0 0 0,0 1 1 0 0,1-1-1 0 0,-1 0 0 0 0,1 1 0 0 0,0-1 1 0 0,0 1-1 0 0,1 0 0 0 0,-1 0 0 0 0,1 0 0 0 0,0 0 1 0 0,0 0-1 0 0,0 0 0 0 0,1 1 0 0 0,-1 0 0 0 0,1-1 1 0 0,3-1 0 0 0,-5 3 0 0 0,0 0 0 0 0,1 0 0 0 0,0 1 0 0 0,-1-1 0 0 0,1 1 0 0 0,0-1 0 0 0,-1 1 0 0 0,1 0 1 0 0,0 0-1 0 0,0 0 0 0 0,0 0 0 0 0,0 1 0 0 0,0-1 0 0 0,0 1 0 0 0,0 0 0 0 0,0 0 0 0 0,0 0 0 0 0,0 0 0 0 0,0 0 1 0 0,0 1-1 0 0,0-1 0 0 0,0 1 0 0 0,0 0 0 0 0,0 0 0 0 0,0 0 0 0 0,0 0 0 0 0,-1 1 0 0 0,2 0 0 0 0,-1 0-24 0 0,0 1 0 0 0,0-1-1 0 0,-1 0 1 0 0,0 1-1 0 0,1 0 1 0 0,-1 0 0 0 0,0 0-1 0 0,0 0 1 0 0,0 0-1 0 0,-1 0 1 0 0,1 0 0 0 0,-1 1-1 0 0,0-1 1 0 0,0 0-1 0 0,0 1 1 0 0,0-1 0 0 0,0 1-1 0 0,-1-1 1 0 0,0 1-1 0 0,0-1 1 0 0,0 1 0 0 0,0 0-1 0 0,0-1 1 0 0,-1 1-1 0 0,1-1 1 0 0,-1 1 0 0 0,0-1-1 0 0,0 1 25 0 0,0 1 37 0 0,-1 0 0 0 0,0 0 0 0 0,0 0 1 0 0,0-1-1 0 0,-1 1 0 0 0,0 0 0 0 0,0-1 0 0 0,0 1 0 0 0,0-1 0 0 0,0 0 0 0 0,-1 0 0 0 0,0-1 0 0 0,0 1 0 0 0,0-1 0 0 0,0 0 0 0 0,-1 0 0 0 0,1 0 0 0 0,-4 1-37 0 0,4-2 2 0 0,-1 0 0 0 0,1 0 0 0 0,-1-1 0 0 0,0 1 0 0 0,1-1 0 0 0,-1-1 0 0 0,0 1 0 0 0,1-1 0 0 0,-2 0-2 0 0,5 0 0 0 0,0 0 0 0 0,0 0 0 0 0,0 0 1 0 0,-1 0-1 0 0,1-1 0 0 0,0 1 0 0 0,0 0 1 0 0,0-1-1 0 0,-1 1 0 0 0,1-1 1 0 0,0 1-1 0 0,0-1 0 0 0,0 0 0 0 0,0 1 1 0 0,0-1-1 0 0,0 0 0 0 0,0 0 0 0 0,0 0 1 0 0,1 0-1 0 0,-1 0 0 0 0,0 0 0 0 0,0 0 1 0 0,1 0-1 0 0,-1 0 0 0 0,1 0 0 0 0,-1 0 1 0 0,1 0-1 0 0,-1-1 0 0 0,1 1 0 0 0,0 0 1 0 0,0 0-1 0 0,-1 0 0 0 0,1-1 1 0 0,0 1-1 0 0,0 0 0 0 0,0-1 0 0 0,0-2 0 0 0,0 1 0 0 0,0 0 0 0 0,1-1 0 0 0,-1 1 0 0 0,1 0 0 0 0,-1 0 0 0 0,1-1 0 0 0,0 1 0 0 0,1 0 0 0 0,-1 0 0 0 0,0 0 0 0 0,1 0 0 0 0,1-2 0 0 0,1 0 0 0 0,-1 0 0 0 0,1 1 0 0 0,0-1 0 0 0,1 1 0 0 0,-1 0 0 0 0,1 0 0 0 0,3-2 0 0 0,0 0 0 0 0,1 1 0 0 0,-1 0 0 0 0,1 1 0 0 0,0 0 0 0 0,0 1 0 0 0,0 0 0 0 0,0 0 0 0 0,1 1 0 0 0,7-1 0 0 0,-13 2 0 0 0,0 1 0 0 0,0 0 0 0 0,0 0 0 0 0,0 0 0 0 0,0 1 0 0 0,0 0 0 0 0,0-1 0 0 0,0 1 0 0 0,0 1 0 0 0,0-1 0 0 0,0 1 0 0 0,-1-1 0 0 0,1 1 0 0 0,1 1 0 0 0,-4-2 0 0 0,1 0 0 0 0,-1 0 0 0 0,0 0 0 0 0,1 0 0 0 0,-1 0 0 0 0,0 1 0 0 0,0-1 0 0 0,0 0 0 0 0,0 1 0 0 0,0-1 0 0 0,0 1 0 0 0,0-1 0 0 0,-1 1 0 0 0,1-1 0 0 0,-1 1 0 0 0,1 0 0 0 0,-1-1 0 0 0,1 1 0 0 0,-1 0 0 0 0,0-1 0 0 0,0 1 0 0 0,0 0 0 0 0,0 0 0 0 0,0-1 0 0 0,0 1 0 0 0,0 0 0 0 0,0-1 0 0 0,-1 1 0 0 0,1 0 0 0 0,-1-1 0 0 0,1 1 0 0 0,-1 0 0 0 0,0-1 0 0 0,0 2 0 0 0,-3 5 0 0 0,-1 1 0 0 0,0-1 0 0 0,-1 0 0 0 0,-5 7 0 0 0,8-12 0 0 0,0 0 0 0 0,1 0 0 0 0,-1 0 0 0 0,0 0 0 0 0,0-1 0 0 0,-1 1 0 0 0,1-1 0 0 0,0 0 0 0 0,-1 0 0 0 0,1 0 0 0 0,-1-1 0 0 0,0 1 0 0 0,-1-1 0 0 0,5 0 0 0 0,-1-1 0 0 0,0 0 0 0 0,0 0 0 0 0,0 0 0 0 0,0 0 0 0 0,1 0 0 0 0,-1 0 0 0 0,0 0 0 0 0,0 0 0 0 0,0 0 0 0 0,0 0 0 0 0,1 0 0 0 0,-1-1 0 0 0,0 1 0 0 0,0 0 0 0 0,0-1 0 0 0,1 1 0 0 0,-1 0 0 0 0,0-1 0 0 0,1 1 0 0 0,-1-1 0 0 0,0 1 0 0 0,1-1 0 0 0,-1 1 0 0 0,0-1 0 0 0,1 0 0 0 0,-1 1 0 0 0,0-2 0 0 0,0 0 0 0 0,1 0 0 0 0,-1 1 0 0 0,0-1 0 0 0,0 0 0 0 0,1 0 0 0 0,-1 0 0 0 0,1 0 0 0 0,0 0 0 0 0,-1 0 0 0 0,1-2 0 0 0,0 0 0 0 0,0 0 0 0 0,0-1 0 0 0,1 1 0 0 0,-1 0 0 0 0,1 0 0 0 0,0 0 0 0 0,0-1 0 0 0,0 1 0 0 0,1 0 0 0 0,-1 0 0 0 0,2-1 0 0 0,2-2 0 0 0,1 0 0 0 0,-1 1 0 0 0,2-1 0 0 0,-1 1 0 0 0,1 0 0 0 0,0 0 0 0 0,5-2 0 0 0,-9 5 0 0 0,1 1 0 0 0,-1 0 0 0 0,1 0 0 0 0,0 0 0 0 0,0 1 0 0 0,0-1 0 0 0,0 1 0 0 0,0 0 0 0 0,0 0 0 0 0,0 1 0 0 0,0-1 0 0 0,0 1 0 0 0,0 0 0 0 0,1 0 0 0 0,-1 0 0 0 0,0 0 0 0 0,2 1 0 0 0,-5-1 0 0 0,1 1 0 0 0,-1-1 0 0 0,0 0 0 0 0,0 1 0 0 0,0-1 0 0 0,1 1 0 0 0,-1-1 0 0 0,0 1 0 0 0,0 0 0 0 0,0-1 0 0 0,0 1 0 0 0,0 0 0 0 0,0 0 0 0 0,0 0 0 0 0,0 0 0 0 0,0 0 0 0 0,-1 0 0 0 0,1 0 0 0 0,0 0 0 0 0,0 0 0 0 0,-1 0 0 0 0,1 1 0 0 0,0 0 0 0 0,-1 0 0 0 0,0 0 0 0 0,1 0 0 0 0,-1 0 0 0 0,0 0 0 0 0,0 0 0 0 0,0 0 0 0 0,0 0 0 0 0,-1 0 0 0 0,1-1 0 0 0,0 1 0 0 0,-1 0 0 0 0,0 2 0 0 0,-1 1 0 0 0,0 0 0 0 0,0 0 0 0 0,-1-1 0 0 0,1 1 0 0 0,-1 0 0 0 0,0-1 0 0 0,-1 0 0 0 0,1 0 0 0 0,-1 0 0 0 0,-2 2 0 0 0,5-5 0 0 0,1-1 0 0 0,-1 1 0 0 0,0-1 0 0 0,1 1 0 0 0,-1-1 0 0 0,0 1 0 0 0,0-1 0 0 0,1 1 0 0 0,-1-1 0 0 0,0 0 0 0 0,0 1 0 0 0,0-1 0 0 0,1 0 0 0 0,-1 0 0 0 0,0 0 0 0 0,0 0 0 0 0,0 0 0 0 0,0 0 0 0 0,0 0 0 0 0,0 0 0 0 0,0 0 0 0 0,1 0 0 0 0,-1 0 0 0 0,0 0 0 0 0,0-1 0 0 0,0 1 0 0 0,0 0 0 0 0,1-1 0 0 0,-1 1 0 0 0,0-1 0 0 0,0 1 0 0 0,1 0 0 0 0,-1-1 0 0 0,0 0 0 0 0,1 1 0 0 0,-1-1 0 0 0,0 1 0 0 0,1-1 0 0 0,-1 0 0 0 0,1 0 0 0 0,-1 1 0 0 0,1-1 0 0 0,-1 0 0 0 0,-1-2 0 0 0,1 0 0 0 0,0 0 0 0 0,-1 0 0 0 0,1 0 0 0 0,0 0 0 0 0,0 0 0 0 0,1 0 0 0 0,-1 0 0 0 0,1 0 0 0 0,-1 0 0 0 0,1-3 0 0 0,1 0 0 0 0,0 0 0 0 0,0 0 0 0 0,1 0 0 0 0,-1 0 0 0 0,1 0 0 0 0,1 1 0 0 0,-1-1 0 0 0,1 1 0 0 0,0-1 0 0 0,0 1 0 0 0,1 0 0 0 0,-1 0 0 0 0,1 0 0 0 0,3-2 0 0 0,-4 4 0 0 0,0 0 0 0 0,-1 0 0 0 0,2 0 0 0 0,-1 0 0 0 0,0 1 0 0 0,0 0 0 0 0,1-1 0 0 0,0 1 0 0 0,-1 0 0 0 0,1 1 0 0 0,0-1 0 0 0,0 1 0 0 0,0 0 0 0 0,0 0 0 0 0,0 0 0 0 0,0 0 0 0 0,0 1 0 0 0,0-1 0 0 0,0 1 0 0 0,0 0 0 0 0,1 0 0 0 0,-1 1 0 0 0,-3-1 0 0 0,0 0 0 0 0,0 0 0 0 0,-1 1 0 0 0,1-1 0 0 0,0 0 0 0 0,-1 1 0 0 0,1-1 0 0 0,0 0 0 0 0,-1 1 0 0 0,1-1 0 0 0,0 1 0 0 0,-1-1 0 0 0,1 1 0 0 0,-1 0 0 0 0,1-1 0 0 0,-1 1 0 0 0,1-1 0 0 0,-1 1 0 0 0,1 0 0 0 0,-1-1 0 0 0,1 1 0 0 0,-1 0 0 0 0,0 0 0 0 0,0-1 0 0 0,1 1 0 0 0,-1 0 0 0 0,0 0 0 0 0,0-1 0 0 0,0 2 0 0 0,0 0 0 0 0,0-1 0 0 0,0 1 0 0 0,0 0 0 0 0,0 0 0 0 0,0 0 0 0 0,-1 0 0 0 0,1 0 0 0 0,-1 0 0 0 0,1-1 0 0 0,-1 1 0 0 0,0 0 0 0 0,0 1 0 0 0,0-2 0 0 0,1 0 0 0 0,-1 0 0 0 0,0 0 0 0 0,1 0 0 0 0,-1 0 0 0 0,0 0 0 0 0,0 0 0 0 0,0 0 0 0 0,1 0 0 0 0,-1-1 0 0 0,0 1 0 0 0,0 0 0 0 0,0-1 0 0 0,0 1 0 0 0,0 0 0 0 0,0-1 0 0 0,0 0 0 0 0,-1 1 0 0 0,1-1 0 0 0,0 0 0 0 0,0 0 0 0 0,0 0 0 0 0,0 0 0 0 0,0 0 0 0 0,0 0 0 0 0,0-1 0 0 0,0 1 0 0 0,0 0 0 0 0,0-1 0 0 0,0 1 0 0 0,1-1 0 0 0,-1 1 0 0 0,0-1 0 0 0,0 1 0 0 0,0-1 0 0 0,1 1 0 0 0,-1-1 0 0 0,0 0 0 0 0,1 0 0 0 0,-1 1 0 0 0,0-1 0 0 0,1 0 0 0 0,-1 0 0 0 0,1 0 0 0 0,-1 0 0 0 0,1 1 0 0 0,-1-2 0 0 0,-1-4 0 0 0,-1 0 0 0 0,1 0 0 0 0,0 0 0 0 0,1 0 0 0 0,-1-1 0 0 0,1 1 0 0 0,1 0 0 0 0,-1-1 0 0 0,1 1 0 0 0,0 0 0 0 0,0-1 0 0 0,1 1 0 0 0,0-1 0 0 0,0 1 0 0 0,1-1 0 0 0,-1 1 0 0 0,0 1 0 0 0,1 0 0 0 0,0-1 0 0 0,0 1 0 0 0,0 0 0 0 0,0 0 0 0 0,1 0 0 0 0,0 1 0 0 0,0-1 0 0 0,1 1 0 0 0,-1-1 0 0 0,1 1 0 0 0,0 0 0 0 0,0 0 0 0 0,0 1 0 0 0,0-1 0 0 0,4-1 0 0 0,-8 5 0 0 0,1-1 0 0 0,0 1 0 0 0,-1 0 0 0 0,1-1 0 0 0,0 1 0 0 0,0 0 0 0 0,0 0 0 0 0,-1-1 0 0 0,1 1 0 0 0,0 0 0 0 0,0 0 0 0 0,0 0 0 0 0,0 0 0 0 0,-1 0 0 0 0,1 0 0 0 0,0 0 0 0 0,0 1 0 0 0,0-1 0 0 0,-1 0 0 0 0,1 0 0 0 0,0 1 0 0 0,0-1 0 0 0,0 1 0 0 0,0-1 0 0 0,1 1 0 0 0,-1 0 0 0 0,0 0 0 0 0,0 1 0 0 0,0-1 0 0 0,0 0 0 0 0,0 0 0 0 0,0 1 0 0 0,0-1 0 0 0,0 0 0 0 0,0 1 0 0 0,0 0 0 0 0,0 0 0 0 0,0 1 0 0 0,0 0 0 0 0,0 0 0 0 0,0 0 0 0 0,0 0 0 0 0,-1-1 0 0 0,1 1 0 0 0,-1 0 0 0 0,0 0 0 0 0,0 0 0 0 0,0 0 0 0 0,0 0 0 0 0,0 0 0 0 0,-1 0 0 0 0,1-1 0 0 0,-1 0 0 0 0,0 0 0 0 0,1 0 0 0 0,-1-1 0 0 0,0 1 0 0 0,0 0 0 0 0,0-1 0 0 0,0 1 0 0 0,-1-1 0 0 0,1 1 0 0 0,0-1 0 0 0,-1 1 0 0 0,1-1 0 0 0,-1 0 0 0 0,1 0 0 0 0,-1 0 0 0 0,1 0 0 0 0,1-1 0 0 0,-1 0 0 0 0,0 1 0 0 0,0-1 0 0 0,0 0 0 0 0,0 0 0 0 0,0 0 0 0 0,1 0 0 0 0,-1 0 0 0 0,0 0 0 0 0,0 0 0 0 0,0 0 0 0 0,0 0 0 0 0,1 0 0 0 0,-1 0 0 0 0,0-1 0 0 0,0 1 0 0 0,0 0 0 0 0,0-1 0 0 0,1 1 0 0 0,-1 0 0 0 0,0-1 0 0 0,0 1 0 0 0,1-1 0 0 0,-1 1 0 0 0,0-1 0 0 0,1 0 0 0 0,-1 1 0 0 0,1-1 0 0 0,-1 0 0 0 0,1 1 0 0 0,-1-1 0 0 0,1 0 0 0 0,-1 1 0 0 0,1-1 0 0 0,0 0 0 0 0,-1 0 0 0 0,-2-6 0 0 0,0 0 0 0 0,0 0 0 0 0,0 0 0 0 0,1 0 0 0 0,0-1 0 0 0,1 1 0 0 0,-1-1 0 0 0,1 1 0 0 0,1-1 0 0 0,0 1 0 0 0,0-1 0 0 0,0 1 0 0 0,1-1 0 0 0,0 1 0 0 0,0-1 0 0 0,1 1 0 0 0,0-1 0 0 0,0 1 0 0 0,1 0 0 0 0,0 0 0 0 0,0 0 0 0 0,1 0 0 0 0,4-5 0 0 0,-8 11 0 0 0,1 0 0 0 0,0 0 0 0 0,0 0 0 0 0,0 0 0 0 0,0 0 0 0 0,0 0 0 0 0,0 1 0 0 0,0-1 0 0 0,0 0 0 0 0,0 0 0 0 0,0 1 0 0 0,0-1 0 0 0,1 1 0 0 0,-1-1 0 0 0,0 1 0 0 0,0-1 0 0 0,1 1 0 0 0,-1 0 0 0 0,0 0 0 0 0,1 0 0 0 0,-1 0 0 0 0,0 0 0 0 0,1 0 0 0 0,-1 0 0 0 0,0 0 0 0 0,1 0 0 0 0,-1 0 0 0 0,0 1 0 0 0,0-1 0 0 0,1 1 0 0 0,-1-1 0 0 0,0 1 0 0 0,0-1 0 0 0,1 1 0 0 0,-1 0 0 0 0,1 0 0 0 0,0 0 0 0 0,-1 0 0 0 0,1 1 0 0 0,-1-1 0 0 0,1 0 0 0 0,-1 1 0 0 0,0-1 0 0 0,1 1 0 0 0,-1-1 0 0 0,0 1 0 0 0,0 0 0 0 0,0-1 0 0 0,0 1 0 0 0,-1 0 0 0 0,1 0 0 0 0,0 0 0 0 0,-1 0 0 0 0,1 0 0 0 0,-1 0 0 0 0,0 0 0 0 0,1 1 0 0 0,-1-1 0 0 0,0-1 0 0 0,0 1 0 0 0,0-1 0 0 0,0 1 0 0 0,0-1 0 0 0,-1 0 0 0 0,1 1 0 0 0,0-1 0 0 0,-1 1 0 0 0,1-1 0 0 0,-1 0 0 0 0,1 1 0 0 0,-1-1 0 0 0,0 0 0 0 0,1 0 0 0 0,-1 1 0 0 0,0-1 0 0 0,0 0 0 0 0,0 0 0 0 0,0 0 0 0 0,0 0 0 0 0,0 0 0 0 0,0 0 0 0 0,0 0 0 0 0,0-1 0 0 0,-1 1 0 0 0,1 0 0 0 0,0 0 0 0 0,-2 0 0 0 0,2-1 0 0 0,-1 0 0 0 0,1 0 0 0 0,-1 0 0 0 0,1 0 0 0 0,-1 0 0 0 0,1 0 0 0 0,-1-1 0 0 0,1 1 0 0 0,-1 0 0 0 0,1-1 0 0 0,-1 1 0 0 0,1-1 0 0 0,0 0 0 0 0,-1 1 0 0 0,1-1 0 0 0,0 0 0 0 0,-1 0 0 0 0,1 0 0 0 0,0 0 0 0 0,0 0 0 0 0,0 0 0 0 0,0 0 0 0 0,0 0 0 0 0,0 0 0 0 0,0 0 0 0 0,0-1 0 0 0,0 1 0 0 0,0-1 0 0 0,-4-6 0 0 0,1-1 0 0 0,0 1 0 0 0,0-1 0 0 0,0 0 0 0 0,1 0 0 0 0,1-1 0 0 0,-1 1 0 0 0,1 0 0 0 0,1-1 0 0 0,0 0 0 0 0,0 1 0 0 0,1-1 0 0 0,1 1 0 0 0,-1-1 0 0 0,1 0 0 0 0,-1 9 0 0 0,1 0 0 0 0,-1 0 0 0 0,0 0 0 0 0,0 1 0 0 0,0-1 0 0 0,1 0 0 0 0,-1 0 0 0 0,0 1 0 0 0,1-1 0 0 0,-1 0 0 0 0,0 0 0 0 0,1 1 0 0 0,-1-1 0 0 0,1 0 0 0 0,-1 1 0 0 0,1-1 0 0 0,0 1 0 0 0,-1-1 0 0 0,1 1 0 0 0,0-1 0 0 0,-1 1 0 0 0,1-1 0 0 0,0 1 0 0 0,-1 0 0 0 0,1-1 0 0 0,0 1 0 0 0,0 0 0 0 0,1 0 0 0 0,-1 0 0 0 0,0 0 0 0 0,1 0 0 0 0,-1 0 0 0 0,0 0 0 0 0,1 1 0 0 0,-1-1 0 0 0,0 0 0 0 0,1 1 0 0 0,-1-1 0 0 0,0 1 0 0 0,0 0 0 0 0,0-1 0 0 0,1 1 0 0 0,-1 0 0 0 0,3 2 0 0 0,0 0 0 0 0,-1 0 0 0 0,0 0 0 0 0,1 0 0 0 0,-1 1 0 0 0,-1-1 0 0 0,1 1 0 0 0,0 0 0 0 0,-1 0 0 0 0,1 0 0 0 0,-2-1 0 0 0,-1 0 0 0 0,1-1 0 0 0,0 1 0 0 0,-1 0 0 0 0,0 0 0 0 0,1 0 0 0 0,-1-1 0 0 0,0 1 0 0 0,-1 0 0 0 0,1 3 0 0 0,0-5 0 0 0,-1 0 0 0 0,1 0 0 0 0,0 0 0 0 0,0 0 0 0 0,-1 0 0 0 0,1 0 0 0 0,0 0 0 0 0,-1 0 0 0 0,1 0 0 0 0,-1 0 0 0 0,0 0 0 0 0,1 0 0 0 0,-1 0 0 0 0,0 0 0 0 0,1 0 0 0 0,-1-1 0 0 0,0 1 0 0 0,0 0 0 0 0,0-1 0 0 0,0 1 0 0 0,1 0 0 0 0,-1-1 0 0 0,0 1 0 0 0,0-1 0 0 0,0 1 0 0 0,0-1 0 0 0,-1 0 0 0 0,1 1 0 0 0,0-1 0 0 0,-1 0 0 0 0,1 0 0 0 0,0-1 0 0 0,0 1 0 0 0,0-1 0 0 0,0 1 0 0 0,0-1 0 0 0,0 1 0 0 0,-1-1 0 0 0,1 1 0 0 0,0-1 0 0 0,1 0 0 0 0,-1 0 0 0 0,0 1 0 0 0,0-1 0 0 0,0 0 0 0 0,0 0 0 0 0,1 0 0 0 0,-1 0 0 0 0,0 0 0 0 0,1 0 0 0 0,-1 0 0 0 0,1 0 0 0 0,-1 0 0 0 0,1 0 0 0 0,-1-1 0 0 0,1 1 0 0 0,0 0 0 0 0,0-1 0 0 0,-9-34 0 0 0,4-15 0 0 0,6 49 0 0 0,0 3 0 0 0,0-1 0 0 0,0 0 0 0 0,0 1 0 0 0,0-1 0 0 0,0 1 0 0 0,0 0 0 0 0,0-1 0 0 0,0 1 0 0 0,0 0 0 0 0,0 0 0 0 0,0 0 0 0 0,-1-1 0 0 0,1 1 0 0 0,0 1 0 0 0,1-1 0 0 0,12 13-240 0 0,-14-13-1007 0 0,0-1-435 0 0,0 0-85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B56AA-BF7C-4092-B111-ACD4D83A06D2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EBABE-0E7B-41D6-952D-9CE8D9F75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163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7tQECytsyU&amp;feature=youtu.be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임석렬</a:t>
            </a:r>
            <a:r>
              <a:rPr lang="ko-KR" altLang="en-US" dirty="0" smtClean="0"/>
              <a:t> 파이팅</a:t>
            </a:r>
            <a:r>
              <a:rPr lang="en-US" altLang="ko-KR" dirty="0" smtClean="0"/>
              <a:t>!</a:t>
            </a:r>
            <a:r>
              <a:rPr lang="ko-KR" altLang="en-US" dirty="0" err="1" smtClean="0"/>
              <a:t>ㅋㅋㅋㅋㅋㅋㅋㅋㅋㅋ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EBABE-0E7B-41D6-952D-9CE8D9F7596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796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EBABE-0E7B-41D6-952D-9CE8D9F7596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657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atin typeface="Futura Hv BT" panose="020B0702020204090204" pitchFamily="34" charset="0"/>
                <a:hlinkClick r:id="rId3"/>
              </a:rPr>
              <a:t>https://www.youtube.com/watch?v=r7tQECytsyU&amp;feature=youtu.be</a:t>
            </a:r>
            <a:endParaRPr lang="ko-KR" altLang="en-US" sz="1200" smtClean="0">
              <a:latin typeface="Futura Hv BT" panose="020B0702020204090204" pitchFamily="34" charset="0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EBABE-0E7B-41D6-952D-9CE8D9F7596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73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DEC3-4A46-4939-9428-AE0BD904B8BE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E1CA-617A-419D-8256-C15ED9C4A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119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DEC3-4A46-4939-9428-AE0BD904B8BE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E1CA-617A-419D-8256-C15ED9C4A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06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DEC3-4A46-4939-9428-AE0BD904B8BE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E1CA-617A-419D-8256-C15ED9C4A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688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E2886-757A-4139-831E-1016ED9756A6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D6175-70C1-4CEA-8CE6-156C71E51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90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E2886-757A-4139-831E-1016ED9756A6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D6175-70C1-4CEA-8CE6-156C71E51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231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E2886-757A-4139-831E-1016ED9756A6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D6175-70C1-4CEA-8CE6-156C71E51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463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E2886-757A-4139-831E-1016ED9756A6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D6175-70C1-4CEA-8CE6-156C71E51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470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E2886-757A-4139-831E-1016ED9756A6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D6175-70C1-4CEA-8CE6-156C71E51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34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E2886-757A-4139-831E-1016ED9756A6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D6175-70C1-4CEA-8CE6-156C71E51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882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E2886-757A-4139-831E-1016ED9756A6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D6175-70C1-4CEA-8CE6-156C71E51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6758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E2886-757A-4139-831E-1016ED9756A6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D6175-70C1-4CEA-8CE6-156C71E51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34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DEC3-4A46-4939-9428-AE0BD904B8BE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E1CA-617A-419D-8256-C15ED9C4A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30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E2886-757A-4139-831E-1016ED9756A6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D6175-70C1-4CEA-8CE6-156C71E51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0445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E2886-757A-4139-831E-1016ED9756A6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D6175-70C1-4CEA-8CE6-156C71E51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4236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E2886-757A-4139-831E-1016ED9756A6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D6175-70C1-4CEA-8CE6-156C71E51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698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11891-8919-4CB7-BC9C-8147072D2977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C1665-3BC1-43C6-98D4-A676B8153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8872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11891-8919-4CB7-BC9C-8147072D2977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C1665-3BC1-43C6-98D4-A676B8153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234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11891-8919-4CB7-BC9C-8147072D2977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C1665-3BC1-43C6-98D4-A676B8153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036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11891-8919-4CB7-BC9C-8147072D2977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C1665-3BC1-43C6-98D4-A676B8153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4178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11891-8919-4CB7-BC9C-8147072D2977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C1665-3BC1-43C6-98D4-A676B8153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512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11891-8919-4CB7-BC9C-8147072D2977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C1665-3BC1-43C6-98D4-A676B8153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3302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11891-8919-4CB7-BC9C-8147072D2977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C1665-3BC1-43C6-98D4-A676B8153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9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DEC3-4A46-4939-9428-AE0BD904B8BE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E1CA-617A-419D-8256-C15ED9C4A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0009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11891-8919-4CB7-BC9C-8147072D2977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C1665-3BC1-43C6-98D4-A676B8153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032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11891-8919-4CB7-BC9C-8147072D2977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C1665-3BC1-43C6-98D4-A676B8153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527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11891-8919-4CB7-BC9C-8147072D2977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C1665-3BC1-43C6-98D4-A676B8153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6702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11891-8919-4CB7-BC9C-8147072D2977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C1665-3BC1-43C6-98D4-A676B8153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905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E71221-E05E-42E9-9BD4-A4CE9B87CBB8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99BDC3-CF07-484B-8F15-2E097580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775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E71221-E05E-42E9-9BD4-A4CE9B87CBB8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99BDC3-CF07-484B-8F15-2E097580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6560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E71221-E05E-42E9-9BD4-A4CE9B87CBB8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99BDC3-CF07-484B-8F15-2E097580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0843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E71221-E05E-42E9-9BD4-A4CE9B87CBB8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99BDC3-CF07-484B-8F15-2E097580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520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E71221-E05E-42E9-9BD4-A4CE9B87CBB8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99BDC3-CF07-484B-8F15-2E097580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1696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E71221-E05E-42E9-9BD4-A4CE9B87CBB8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99BDC3-CF07-484B-8F15-2E097580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5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DEC3-4A46-4939-9428-AE0BD904B8BE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E1CA-617A-419D-8256-C15ED9C4A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1873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E71221-E05E-42E9-9BD4-A4CE9B87CBB8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99BDC3-CF07-484B-8F15-2E097580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127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E71221-E05E-42E9-9BD4-A4CE9B87CBB8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99BDC3-CF07-484B-8F15-2E097580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0503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E71221-E05E-42E9-9BD4-A4CE9B87CBB8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99BDC3-CF07-484B-8F15-2E097580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733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E71221-E05E-42E9-9BD4-A4CE9B87CBB8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99BDC3-CF07-484B-8F15-2E097580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4407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E71221-E05E-42E9-9BD4-A4CE9B87CBB8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99BDC3-CF07-484B-8F15-2E097580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0855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6CC6-80F8-4051-98C1-CC5018898288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5728B-7C2D-48E0-97BE-DB97E479E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7686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6CC6-80F8-4051-98C1-CC5018898288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5728B-7C2D-48E0-97BE-DB97E479E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1319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6CC6-80F8-4051-98C1-CC5018898288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5728B-7C2D-48E0-97BE-DB97E479E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9339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6CC6-80F8-4051-98C1-CC5018898288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5728B-7C2D-48E0-97BE-DB97E479E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6830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6CC6-80F8-4051-98C1-CC5018898288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5728B-7C2D-48E0-97BE-DB97E479E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759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DEC3-4A46-4939-9428-AE0BD904B8BE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E1CA-617A-419D-8256-C15ED9C4A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1815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6CC6-80F8-4051-98C1-CC5018898288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5728B-7C2D-48E0-97BE-DB97E479E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4319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6CC6-80F8-4051-98C1-CC5018898288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5728B-7C2D-48E0-97BE-DB97E479E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783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6CC6-80F8-4051-98C1-CC5018898288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5728B-7C2D-48E0-97BE-DB97E479E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440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6CC6-80F8-4051-98C1-CC5018898288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5728B-7C2D-48E0-97BE-DB97E479E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778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6CC6-80F8-4051-98C1-CC5018898288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5728B-7C2D-48E0-97BE-DB97E479E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2998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6CC6-80F8-4051-98C1-CC5018898288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5728B-7C2D-48E0-97BE-DB97E479E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092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DEC3-4A46-4939-9428-AE0BD904B8BE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E1CA-617A-419D-8256-C15ED9C4A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38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DEC3-4A46-4939-9428-AE0BD904B8BE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E1CA-617A-419D-8256-C15ED9C4A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6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DEC3-4A46-4939-9428-AE0BD904B8BE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E1CA-617A-419D-8256-C15ED9C4A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2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DEC3-4A46-4939-9428-AE0BD904B8BE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E1CA-617A-419D-8256-C15ED9C4A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81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FDEC3-4A46-4939-9428-AE0BD904B8BE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2E1CA-617A-419D-8256-C15ED9C4A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62360">
              <a:srgbClr val="E0EEFA"/>
            </a:gs>
            <a:gs pos="32085">
              <a:srgbClr val="EFF6FC"/>
            </a:gs>
            <a:gs pos="93000">
              <a:srgbClr val="D0E5F7"/>
            </a:gs>
            <a:gs pos="0">
              <a:schemeClr val="bg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 userDrawn="1"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rgbClr val="7CC4E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rgbClr val="7CC4E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/>
          <p:cNvSpPr/>
          <p:nvPr userDrawn="1"/>
        </p:nvSpPr>
        <p:spPr>
          <a:xfrm flipH="1">
            <a:off x="1385884" y="416420"/>
            <a:ext cx="2914653" cy="353017"/>
          </a:xfrm>
          <a:prstGeom prst="parallelogram">
            <a:avLst>
              <a:gd name="adj" fmla="val 60483"/>
            </a:avLst>
          </a:prstGeom>
          <a:solidFill>
            <a:srgbClr val="4B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13" cstate="email">
            <a:duotone>
              <a:prstClr val="black"/>
              <a:srgbClr val="0462E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0" y="-51131"/>
            <a:ext cx="1413656" cy="131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3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93000">
              <a:srgbClr val="FFDBD1"/>
            </a:gs>
            <a:gs pos="64000">
              <a:srgbClr val="FFF3F0"/>
            </a:gs>
            <a:gs pos="39000">
              <a:schemeClr val="bg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 userDrawn="1"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rgbClr val="FFDB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 userDrawn="1"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rgbClr val="F6CFF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평행 사변형 3"/>
          <p:cNvSpPr/>
          <p:nvPr userDrawn="1"/>
        </p:nvSpPr>
        <p:spPr>
          <a:xfrm flipH="1">
            <a:off x="1385884" y="416420"/>
            <a:ext cx="2914653" cy="353017"/>
          </a:xfrm>
          <a:prstGeom prst="parallelogram">
            <a:avLst>
              <a:gd name="adj" fmla="val 60483"/>
            </a:avLst>
          </a:prstGeom>
          <a:solidFill>
            <a:srgbClr val="FF9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13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4" y="-42600"/>
            <a:ext cx="1395354" cy="130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92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B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 userDrawn="1"/>
        </p:nvSpPr>
        <p:spPr>
          <a:xfrm>
            <a:off x="300701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이등변 삼각형 7"/>
          <p:cNvSpPr/>
          <p:nvPr userDrawn="1"/>
        </p:nvSpPr>
        <p:spPr>
          <a:xfrm>
            <a:off x="1330285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이등변 삼각형 8"/>
          <p:cNvSpPr/>
          <p:nvPr userDrawn="1"/>
        </p:nvSpPr>
        <p:spPr>
          <a:xfrm>
            <a:off x="2359869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이등변 삼각형 9"/>
          <p:cNvSpPr/>
          <p:nvPr userDrawn="1"/>
        </p:nvSpPr>
        <p:spPr>
          <a:xfrm>
            <a:off x="3389453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이등변 삼각형 10"/>
          <p:cNvSpPr/>
          <p:nvPr userDrawn="1"/>
        </p:nvSpPr>
        <p:spPr>
          <a:xfrm>
            <a:off x="4419037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이등변 삼각형 11"/>
          <p:cNvSpPr/>
          <p:nvPr userDrawn="1"/>
        </p:nvSpPr>
        <p:spPr>
          <a:xfrm>
            <a:off x="5448621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 userDrawn="1"/>
        </p:nvSpPr>
        <p:spPr>
          <a:xfrm>
            <a:off x="6478205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이등변 삼각형 13"/>
          <p:cNvSpPr/>
          <p:nvPr userDrawn="1"/>
        </p:nvSpPr>
        <p:spPr>
          <a:xfrm>
            <a:off x="7507789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이등변 삼각형 14"/>
          <p:cNvSpPr/>
          <p:nvPr userDrawn="1"/>
        </p:nvSpPr>
        <p:spPr>
          <a:xfrm>
            <a:off x="8537373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이등변 삼각형 15"/>
          <p:cNvSpPr/>
          <p:nvPr userDrawn="1"/>
        </p:nvSpPr>
        <p:spPr>
          <a:xfrm>
            <a:off x="9566957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이등변 삼각형 16"/>
          <p:cNvSpPr/>
          <p:nvPr userDrawn="1"/>
        </p:nvSpPr>
        <p:spPr>
          <a:xfrm>
            <a:off x="10596541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이등변 삼각형 17"/>
          <p:cNvSpPr/>
          <p:nvPr userDrawn="1"/>
        </p:nvSpPr>
        <p:spPr>
          <a:xfrm>
            <a:off x="11626122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이등변 삼각형 18"/>
          <p:cNvSpPr/>
          <p:nvPr userDrawn="1"/>
        </p:nvSpPr>
        <p:spPr>
          <a:xfrm>
            <a:off x="300701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이등변 삼각형 19"/>
          <p:cNvSpPr/>
          <p:nvPr userDrawn="1"/>
        </p:nvSpPr>
        <p:spPr>
          <a:xfrm>
            <a:off x="1330285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이등변 삼각형 20"/>
          <p:cNvSpPr/>
          <p:nvPr userDrawn="1"/>
        </p:nvSpPr>
        <p:spPr>
          <a:xfrm>
            <a:off x="2359869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이등변 삼각형 21"/>
          <p:cNvSpPr/>
          <p:nvPr userDrawn="1"/>
        </p:nvSpPr>
        <p:spPr>
          <a:xfrm>
            <a:off x="3389453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이등변 삼각형 22"/>
          <p:cNvSpPr/>
          <p:nvPr userDrawn="1"/>
        </p:nvSpPr>
        <p:spPr>
          <a:xfrm>
            <a:off x="4419037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이등변 삼각형 23"/>
          <p:cNvSpPr/>
          <p:nvPr userDrawn="1"/>
        </p:nvSpPr>
        <p:spPr>
          <a:xfrm>
            <a:off x="5448621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이등변 삼각형 24"/>
          <p:cNvSpPr/>
          <p:nvPr userDrawn="1"/>
        </p:nvSpPr>
        <p:spPr>
          <a:xfrm>
            <a:off x="6478205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이등변 삼각형 25"/>
          <p:cNvSpPr/>
          <p:nvPr userDrawn="1"/>
        </p:nvSpPr>
        <p:spPr>
          <a:xfrm>
            <a:off x="7507789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이등변 삼각형 26"/>
          <p:cNvSpPr/>
          <p:nvPr userDrawn="1"/>
        </p:nvSpPr>
        <p:spPr>
          <a:xfrm>
            <a:off x="8537373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이등변 삼각형 27"/>
          <p:cNvSpPr/>
          <p:nvPr userDrawn="1"/>
        </p:nvSpPr>
        <p:spPr>
          <a:xfrm>
            <a:off x="9566957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이등변 삼각형 28"/>
          <p:cNvSpPr/>
          <p:nvPr userDrawn="1"/>
        </p:nvSpPr>
        <p:spPr>
          <a:xfrm>
            <a:off x="10596541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이등변 삼각형 29"/>
          <p:cNvSpPr/>
          <p:nvPr userDrawn="1"/>
        </p:nvSpPr>
        <p:spPr>
          <a:xfrm>
            <a:off x="11626122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이등변 삼각형 30"/>
          <p:cNvSpPr/>
          <p:nvPr userDrawn="1"/>
        </p:nvSpPr>
        <p:spPr>
          <a:xfrm>
            <a:off x="300701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이등변 삼각형 31"/>
          <p:cNvSpPr/>
          <p:nvPr userDrawn="1"/>
        </p:nvSpPr>
        <p:spPr>
          <a:xfrm>
            <a:off x="1330285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이등변 삼각형 32"/>
          <p:cNvSpPr/>
          <p:nvPr userDrawn="1"/>
        </p:nvSpPr>
        <p:spPr>
          <a:xfrm>
            <a:off x="2359869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이등변 삼각형 33"/>
          <p:cNvSpPr/>
          <p:nvPr userDrawn="1"/>
        </p:nvSpPr>
        <p:spPr>
          <a:xfrm>
            <a:off x="3389453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이등변 삼각형 34"/>
          <p:cNvSpPr/>
          <p:nvPr userDrawn="1"/>
        </p:nvSpPr>
        <p:spPr>
          <a:xfrm>
            <a:off x="4419037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이등변 삼각형 35"/>
          <p:cNvSpPr/>
          <p:nvPr userDrawn="1"/>
        </p:nvSpPr>
        <p:spPr>
          <a:xfrm>
            <a:off x="5448621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이등변 삼각형 36"/>
          <p:cNvSpPr/>
          <p:nvPr userDrawn="1"/>
        </p:nvSpPr>
        <p:spPr>
          <a:xfrm>
            <a:off x="6478205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이등변 삼각형 37"/>
          <p:cNvSpPr/>
          <p:nvPr userDrawn="1"/>
        </p:nvSpPr>
        <p:spPr>
          <a:xfrm>
            <a:off x="7507789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이등변 삼각형 38"/>
          <p:cNvSpPr/>
          <p:nvPr userDrawn="1"/>
        </p:nvSpPr>
        <p:spPr>
          <a:xfrm>
            <a:off x="8537373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이등변 삼각형 39"/>
          <p:cNvSpPr/>
          <p:nvPr userDrawn="1"/>
        </p:nvSpPr>
        <p:spPr>
          <a:xfrm>
            <a:off x="9566957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이등변 삼각형 40"/>
          <p:cNvSpPr/>
          <p:nvPr userDrawn="1"/>
        </p:nvSpPr>
        <p:spPr>
          <a:xfrm>
            <a:off x="10596541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이등변 삼각형 41"/>
          <p:cNvSpPr/>
          <p:nvPr userDrawn="1"/>
        </p:nvSpPr>
        <p:spPr>
          <a:xfrm>
            <a:off x="11626122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이등변 삼각형 42"/>
          <p:cNvSpPr/>
          <p:nvPr userDrawn="1"/>
        </p:nvSpPr>
        <p:spPr>
          <a:xfrm>
            <a:off x="300701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이등변 삼각형 43"/>
          <p:cNvSpPr/>
          <p:nvPr userDrawn="1"/>
        </p:nvSpPr>
        <p:spPr>
          <a:xfrm>
            <a:off x="1330285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이등변 삼각형 44"/>
          <p:cNvSpPr/>
          <p:nvPr userDrawn="1"/>
        </p:nvSpPr>
        <p:spPr>
          <a:xfrm>
            <a:off x="2359869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이등변 삼각형 45"/>
          <p:cNvSpPr/>
          <p:nvPr userDrawn="1"/>
        </p:nvSpPr>
        <p:spPr>
          <a:xfrm>
            <a:off x="3389453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이등변 삼각형 46"/>
          <p:cNvSpPr/>
          <p:nvPr userDrawn="1"/>
        </p:nvSpPr>
        <p:spPr>
          <a:xfrm>
            <a:off x="4419037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이등변 삼각형 47"/>
          <p:cNvSpPr/>
          <p:nvPr userDrawn="1"/>
        </p:nvSpPr>
        <p:spPr>
          <a:xfrm>
            <a:off x="5448621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이등변 삼각형 48"/>
          <p:cNvSpPr/>
          <p:nvPr userDrawn="1"/>
        </p:nvSpPr>
        <p:spPr>
          <a:xfrm>
            <a:off x="6478205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이등변 삼각형 49"/>
          <p:cNvSpPr/>
          <p:nvPr userDrawn="1"/>
        </p:nvSpPr>
        <p:spPr>
          <a:xfrm>
            <a:off x="7507789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이등변 삼각형 50"/>
          <p:cNvSpPr/>
          <p:nvPr userDrawn="1"/>
        </p:nvSpPr>
        <p:spPr>
          <a:xfrm>
            <a:off x="8537373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이등변 삼각형 51"/>
          <p:cNvSpPr/>
          <p:nvPr userDrawn="1"/>
        </p:nvSpPr>
        <p:spPr>
          <a:xfrm>
            <a:off x="9566957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이등변 삼각형 52"/>
          <p:cNvSpPr/>
          <p:nvPr userDrawn="1"/>
        </p:nvSpPr>
        <p:spPr>
          <a:xfrm>
            <a:off x="10596541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이등변 삼각형 53"/>
          <p:cNvSpPr/>
          <p:nvPr userDrawn="1"/>
        </p:nvSpPr>
        <p:spPr>
          <a:xfrm>
            <a:off x="11626122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이등변 삼각형 54"/>
          <p:cNvSpPr/>
          <p:nvPr userDrawn="1"/>
        </p:nvSpPr>
        <p:spPr>
          <a:xfrm>
            <a:off x="300701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이등변 삼각형 55"/>
          <p:cNvSpPr/>
          <p:nvPr userDrawn="1"/>
        </p:nvSpPr>
        <p:spPr>
          <a:xfrm>
            <a:off x="1330285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이등변 삼각형 56"/>
          <p:cNvSpPr/>
          <p:nvPr userDrawn="1"/>
        </p:nvSpPr>
        <p:spPr>
          <a:xfrm>
            <a:off x="2359869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이등변 삼각형 57"/>
          <p:cNvSpPr/>
          <p:nvPr userDrawn="1"/>
        </p:nvSpPr>
        <p:spPr>
          <a:xfrm>
            <a:off x="3389453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이등변 삼각형 58"/>
          <p:cNvSpPr/>
          <p:nvPr userDrawn="1"/>
        </p:nvSpPr>
        <p:spPr>
          <a:xfrm>
            <a:off x="4419037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이등변 삼각형 59"/>
          <p:cNvSpPr/>
          <p:nvPr userDrawn="1"/>
        </p:nvSpPr>
        <p:spPr>
          <a:xfrm>
            <a:off x="5448621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이등변 삼각형 60"/>
          <p:cNvSpPr/>
          <p:nvPr userDrawn="1"/>
        </p:nvSpPr>
        <p:spPr>
          <a:xfrm>
            <a:off x="6478205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이등변 삼각형 61"/>
          <p:cNvSpPr/>
          <p:nvPr userDrawn="1"/>
        </p:nvSpPr>
        <p:spPr>
          <a:xfrm>
            <a:off x="7507789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이등변 삼각형 62"/>
          <p:cNvSpPr/>
          <p:nvPr userDrawn="1"/>
        </p:nvSpPr>
        <p:spPr>
          <a:xfrm>
            <a:off x="8537373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이등변 삼각형 63"/>
          <p:cNvSpPr/>
          <p:nvPr userDrawn="1"/>
        </p:nvSpPr>
        <p:spPr>
          <a:xfrm>
            <a:off x="9566957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이등변 삼각형 64"/>
          <p:cNvSpPr/>
          <p:nvPr userDrawn="1"/>
        </p:nvSpPr>
        <p:spPr>
          <a:xfrm>
            <a:off x="10596541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이등변 삼각형 65"/>
          <p:cNvSpPr/>
          <p:nvPr userDrawn="1"/>
        </p:nvSpPr>
        <p:spPr>
          <a:xfrm>
            <a:off x="11626122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이등변 삼각형 66"/>
          <p:cNvSpPr/>
          <p:nvPr userDrawn="1"/>
        </p:nvSpPr>
        <p:spPr>
          <a:xfrm>
            <a:off x="300701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이등변 삼각형 67"/>
          <p:cNvSpPr/>
          <p:nvPr userDrawn="1"/>
        </p:nvSpPr>
        <p:spPr>
          <a:xfrm>
            <a:off x="1330285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이등변 삼각형 68"/>
          <p:cNvSpPr/>
          <p:nvPr userDrawn="1"/>
        </p:nvSpPr>
        <p:spPr>
          <a:xfrm>
            <a:off x="2359869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이등변 삼각형 69"/>
          <p:cNvSpPr/>
          <p:nvPr userDrawn="1"/>
        </p:nvSpPr>
        <p:spPr>
          <a:xfrm>
            <a:off x="3389453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이등변 삼각형 70"/>
          <p:cNvSpPr/>
          <p:nvPr userDrawn="1"/>
        </p:nvSpPr>
        <p:spPr>
          <a:xfrm>
            <a:off x="4419037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이등변 삼각형 71"/>
          <p:cNvSpPr/>
          <p:nvPr userDrawn="1"/>
        </p:nvSpPr>
        <p:spPr>
          <a:xfrm>
            <a:off x="5448621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이등변 삼각형 72"/>
          <p:cNvSpPr/>
          <p:nvPr userDrawn="1"/>
        </p:nvSpPr>
        <p:spPr>
          <a:xfrm>
            <a:off x="6478205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이등변 삼각형 73"/>
          <p:cNvSpPr/>
          <p:nvPr userDrawn="1"/>
        </p:nvSpPr>
        <p:spPr>
          <a:xfrm>
            <a:off x="7507789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이등변 삼각형 74"/>
          <p:cNvSpPr/>
          <p:nvPr userDrawn="1"/>
        </p:nvSpPr>
        <p:spPr>
          <a:xfrm>
            <a:off x="8537373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이등변 삼각형 75"/>
          <p:cNvSpPr/>
          <p:nvPr userDrawn="1"/>
        </p:nvSpPr>
        <p:spPr>
          <a:xfrm>
            <a:off x="9566957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이등변 삼각형 76"/>
          <p:cNvSpPr/>
          <p:nvPr userDrawn="1"/>
        </p:nvSpPr>
        <p:spPr>
          <a:xfrm>
            <a:off x="10596541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이등변 삼각형 77"/>
          <p:cNvSpPr/>
          <p:nvPr userDrawn="1"/>
        </p:nvSpPr>
        <p:spPr>
          <a:xfrm>
            <a:off x="11626122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45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78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/>
          <p:cNvSpPr/>
          <p:nvPr userDrawn="1"/>
        </p:nvSpPr>
        <p:spPr>
          <a:xfrm>
            <a:off x="300701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이등변 삼각형 8"/>
          <p:cNvSpPr/>
          <p:nvPr userDrawn="1"/>
        </p:nvSpPr>
        <p:spPr>
          <a:xfrm>
            <a:off x="1330285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이등변 삼각형 9"/>
          <p:cNvSpPr/>
          <p:nvPr userDrawn="1"/>
        </p:nvSpPr>
        <p:spPr>
          <a:xfrm>
            <a:off x="2359869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389453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이등변 삼각형 11"/>
          <p:cNvSpPr/>
          <p:nvPr userDrawn="1"/>
        </p:nvSpPr>
        <p:spPr>
          <a:xfrm>
            <a:off x="4419037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 userDrawn="1"/>
        </p:nvSpPr>
        <p:spPr>
          <a:xfrm>
            <a:off x="5448621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이등변 삼각형 13"/>
          <p:cNvSpPr/>
          <p:nvPr userDrawn="1"/>
        </p:nvSpPr>
        <p:spPr>
          <a:xfrm>
            <a:off x="6478205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이등변 삼각형 14"/>
          <p:cNvSpPr/>
          <p:nvPr userDrawn="1"/>
        </p:nvSpPr>
        <p:spPr>
          <a:xfrm>
            <a:off x="7507789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이등변 삼각형 15"/>
          <p:cNvSpPr/>
          <p:nvPr userDrawn="1"/>
        </p:nvSpPr>
        <p:spPr>
          <a:xfrm>
            <a:off x="8537373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이등변 삼각형 16"/>
          <p:cNvSpPr/>
          <p:nvPr userDrawn="1"/>
        </p:nvSpPr>
        <p:spPr>
          <a:xfrm>
            <a:off x="9566957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이등변 삼각형 17"/>
          <p:cNvSpPr/>
          <p:nvPr userDrawn="1"/>
        </p:nvSpPr>
        <p:spPr>
          <a:xfrm>
            <a:off x="10596541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이등변 삼각형 18"/>
          <p:cNvSpPr/>
          <p:nvPr userDrawn="1"/>
        </p:nvSpPr>
        <p:spPr>
          <a:xfrm>
            <a:off x="11626122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이등변 삼각형 19"/>
          <p:cNvSpPr/>
          <p:nvPr userDrawn="1"/>
        </p:nvSpPr>
        <p:spPr>
          <a:xfrm>
            <a:off x="300701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이등변 삼각형 20"/>
          <p:cNvSpPr/>
          <p:nvPr userDrawn="1"/>
        </p:nvSpPr>
        <p:spPr>
          <a:xfrm>
            <a:off x="1330285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이등변 삼각형 21"/>
          <p:cNvSpPr/>
          <p:nvPr userDrawn="1"/>
        </p:nvSpPr>
        <p:spPr>
          <a:xfrm>
            <a:off x="2359869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이등변 삼각형 22"/>
          <p:cNvSpPr/>
          <p:nvPr userDrawn="1"/>
        </p:nvSpPr>
        <p:spPr>
          <a:xfrm>
            <a:off x="3389453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이등변 삼각형 23"/>
          <p:cNvSpPr/>
          <p:nvPr userDrawn="1"/>
        </p:nvSpPr>
        <p:spPr>
          <a:xfrm>
            <a:off x="4419037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이등변 삼각형 24"/>
          <p:cNvSpPr/>
          <p:nvPr userDrawn="1"/>
        </p:nvSpPr>
        <p:spPr>
          <a:xfrm>
            <a:off x="5448621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이등변 삼각형 25"/>
          <p:cNvSpPr/>
          <p:nvPr userDrawn="1"/>
        </p:nvSpPr>
        <p:spPr>
          <a:xfrm>
            <a:off x="6478205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이등변 삼각형 26"/>
          <p:cNvSpPr/>
          <p:nvPr userDrawn="1"/>
        </p:nvSpPr>
        <p:spPr>
          <a:xfrm>
            <a:off x="7507789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이등변 삼각형 27"/>
          <p:cNvSpPr/>
          <p:nvPr userDrawn="1"/>
        </p:nvSpPr>
        <p:spPr>
          <a:xfrm>
            <a:off x="8537373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이등변 삼각형 28"/>
          <p:cNvSpPr/>
          <p:nvPr userDrawn="1"/>
        </p:nvSpPr>
        <p:spPr>
          <a:xfrm>
            <a:off x="9566957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이등변 삼각형 29"/>
          <p:cNvSpPr/>
          <p:nvPr userDrawn="1"/>
        </p:nvSpPr>
        <p:spPr>
          <a:xfrm>
            <a:off x="10596541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이등변 삼각형 30"/>
          <p:cNvSpPr/>
          <p:nvPr userDrawn="1"/>
        </p:nvSpPr>
        <p:spPr>
          <a:xfrm>
            <a:off x="11626122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이등변 삼각형 31"/>
          <p:cNvSpPr/>
          <p:nvPr userDrawn="1"/>
        </p:nvSpPr>
        <p:spPr>
          <a:xfrm>
            <a:off x="300701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이등변 삼각형 32"/>
          <p:cNvSpPr/>
          <p:nvPr userDrawn="1"/>
        </p:nvSpPr>
        <p:spPr>
          <a:xfrm>
            <a:off x="1330285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이등변 삼각형 33"/>
          <p:cNvSpPr/>
          <p:nvPr userDrawn="1"/>
        </p:nvSpPr>
        <p:spPr>
          <a:xfrm>
            <a:off x="2359869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이등변 삼각형 34"/>
          <p:cNvSpPr/>
          <p:nvPr userDrawn="1"/>
        </p:nvSpPr>
        <p:spPr>
          <a:xfrm>
            <a:off x="3389453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이등변 삼각형 35"/>
          <p:cNvSpPr/>
          <p:nvPr userDrawn="1"/>
        </p:nvSpPr>
        <p:spPr>
          <a:xfrm>
            <a:off x="4419037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이등변 삼각형 36"/>
          <p:cNvSpPr/>
          <p:nvPr userDrawn="1"/>
        </p:nvSpPr>
        <p:spPr>
          <a:xfrm>
            <a:off x="5448621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이등변 삼각형 37"/>
          <p:cNvSpPr/>
          <p:nvPr userDrawn="1"/>
        </p:nvSpPr>
        <p:spPr>
          <a:xfrm>
            <a:off x="6478205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이등변 삼각형 38"/>
          <p:cNvSpPr/>
          <p:nvPr userDrawn="1"/>
        </p:nvSpPr>
        <p:spPr>
          <a:xfrm>
            <a:off x="7507789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이등변 삼각형 39"/>
          <p:cNvSpPr/>
          <p:nvPr userDrawn="1"/>
        </p:nvSpPr>
        <p:spPr>
          <a:xfrm>
            <a:off x="8537373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이등변 삼각형 40"/>
          <p:cNvSpPr/>
          <p:nvPr userDrawn="1"/>
        </p:nvSpPr>
        <p:spPr>
          <a:xfrm>
            <a:off x="9566957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이등변 삼각형 41"/>
          <p:cNvSpPr/>
          <p:nvPr userDrawn="1"/>
        </p:nvSpPr>
        <p:spPr>
          <a:xfrm>
            <a:off x="10596541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이등변 삼각형 42"/>
          <p:cNvSpPr/>
          <p:nvPr userDrawn="1"/>
        </p:nvSpPr>
        <p:spPr>
          <a:xfrm>
            <a:off x="11626122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이등변 삼각형 43"/>
          <p:cNvSpPr/>
          <p:nvPr userDrawn="1"/>
        </p:nvSpPr>
        <p:spPr>
          <a:xfrm>
            <a:off x="300701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이등변 삼각형 44"/>
          <p:cNvSpPr/>
          <p:nvPr userDrawn="1"/>
        </p:nvSpPr>
        <p:spPr>
          <a:xfrm>
            <a:off x="1330285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이등변 삼각형 45"/>
          <p:cNvSpPr/>
          <p:nvPr userDrawn="1"/>
        </p:nvSpPr>
        <p:spPr>
          <a:xfrm>
            <a:off x="2359869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이등변 삼각형 46"/>
          <p:cNvSpPr/>
          <p:nvPr userDrawn="1"/>
        </p:nvSpPr>
        <p:spPr>
          <a:xfrm>
            <a:off x="3389453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이등변 삼각형 47"/>
          <p:cNvSpPr/>
          <p:nvPr userDrawn="1"/>
        </p:nvSpPr>
        <p:spPr>
          <a:xfrm>
            <a:off x="4419037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이등변 삼각형 48"/>
          <p:cNvSpPr/>
          <p:nvPr userDrawn="1"/>
        </p:nvSpPr>
        <p:spPr>
          <a:xfrm>
            <a:off x="5448621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이등변 삼각형 49"/>
          <p:cNvSpPr/>
          <p:nvPr userDrawn="1"/>
        </p:nvSpPr>
        <p:spPr>
          <a:xfrm>
            <a:off x="6478205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이등변 삼각형 50"/>
          <p:cNvSpPr/>
          <p:nvPr userDrawn="1"/>
        </p:nvSpPr>
        <p:spPr>
          <a:xfrm>
            <a:off x="7507789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이등변 삼각형 51"/>
          <p:cNvSpPr/>
          <p:nvPr userDrawn="1"/>
        </p:nvSpPr>
        <p:spPr>
          <a:xfrm>
            <a:off x="8537373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이등변 삼각형 52"/>
          <p:cNvSpPr/>
          <p:nvPr userDrawn="1"/>
        </p:nvSpPr>
        <p:spPr>
          <a:xfrm>
            <a:off x="9566957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이등변 삼각형 53"/>
          <p:cNvSpPr/>
          <p:nvPr userDrawn="1"/>
        </p:nvSpPr>
        <p:spPr>
          <a:xfrm>
            <a:off x="10596541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이등변 삼각형 54"/>
          <p:cNvSpPr/>
          <p:nvPr userDrawn="1"/>
        </p:nvSpPr>
        <p:spPr>
          <a:xfrm>
            <a:off x="11626122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이등변 삼각형 55"/>
          <p:cNvSpPr/>
          <p:nvPr userDrawn="1"/>
        </p:nvSpPr>
        <p:spPr>
          <a:xfrm>
            <a:off x="300701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이등변 삼각형 56"/>
          <p:cNvSpPr/>
          <p:nvPr userDrawn="1"/>
        </p:nvSpPr>
        <p:spPr>
          <a:xfrm>
            <a:off x="1330285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이등변 삼각형 57"/>
          <p:cNvSpPr/>
          <p:nvPr userDrawn="1"/>
        </p:nvSpPr>
        <p:spPr>
          <a:xfrm>
            <a:off x="2359869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이등변 삼각형 58"/>
          <p:cNvSpPr/>
          <p:nvPr userDrawn="1"/>
        </p:nvSpPr>
        <p:spPr>
          <a:xfrm>
            <a:off x="3389453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이등변 삼각형 59"/>
          <p:cNvSpPr/>
          <p:nvPr userDrawn="1"/>
        </p:nvSpPr>
        <p:spPr>
          <a:xfrm>
            <a:off x="4419037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이등변 삼각형 60"/>
          <p:cNvSpPr/>
          <p:nvPr userDrawn="1"/>
        </p:nvSpPr>
        <p:spPr>
          <a:xfrm>
            <a:off x="5448621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이등변 삼각형 61"/>
          <p:cNvSpPr/>
          <p:nvPr userDrawn="1"/>
        </p:nvSpPr>
        <p:spPr>
          <a:xfrm>
            <a:off x="6478205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이등변 삼각형 62"/>
          <p:cNvSpPr/>
          <p:nvPr userDrawn="1"/>
        </p:nvSpPr>
        <p:spPr>
          <a:xfrm>
            <a:off x="7507789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이등변 삼각형 63"/>
          <p:cNvSpPr/>
          <p:nvPr userDrawn="1"/>
        </p:nvSpPr>
        <p:spPr>
          <a:xfrm>
            <a:off x="8537373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이등변 삼각형 64"/>
          <p:cNvSpPr/>
          <p:nvPr userDrawn="1"/>
        </p:nvSpPr>
        <p:spPr>
          <a:xfrm>
            <a:off x="9566957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이등변 삼각형 65"/>
          <p:cNvSpPr/>
          <p:nvPr userDrawn="1"/>
        </p:nvSpPr>
        <p:spPr>
          <a:xfrm>
            <a:off x="10596541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이등변 삼각형 66"/>
          <p:cNvSpPr/>
          <p:nvPr userDrawn="1"/>
        </p:nvSpPr>
        <p:spPr>
          <a:xfrm>
            <a:off x="11626122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이등변 삼각형 67"/>
          <p:cNvSpPr/>
          <p:nvPr userDrawn="1"/>
        </p:nvSpPr>
        <p:spPr>
          <a:xfrm>
            <a:off x="300701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이등변 삼각형 68"/>
          <p:cNvSpPr/>
          <p:nvPr userDrawn="1"/>
        </p:nvSpPr>
        <p:spPr>
          <a:xfrm>
            <a:off x="1330285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이등변 삼각형 69"/>
          <p:cNvSpPr/>
          <p:nvPr userDrawn="1"/>
        </p:nvSpPr>
        <p:spPr>
          <a:xfrm>
            <a:off x="2359869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이등변 삼각형 70"/>
          <p:cNvSpPr/>
          <p:nvPr userDrawn="1"/>
        </p:nvSpPr>
        <p:spPr>
          <a:xfrm>
            <a:off x="3389453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이등변 삼각형 71"/>
          <p:cNvSpPr/>
          <p:nvPr userDrawn="1"/>
        </p:nvSpPr>
        <p:spPr>
          <a:xfrm>
            <a:off x="4419037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이등변 삼각형 72"/>
          <p:cNvSpPr/>
          <p:nvPr userDrawn="1"/>
        </p:nvSpPr>
        <p:spPr>
          <a:xfrm>
            <a:off x="5448621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이등변 삼각형 73"/>
          <p:cNvSpPr/>
          <p:nvPr userDrawn="1"/>
        </p:nvSpPr>
        <p:spPr>
          <a:xfrm>
            <a:off x="6478205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이등변 삼각형 74"/>
          <p:cNvSpPr/>
          <p:nvPr userDrawn="1"/>
        </p:nvSpPr>
        <p:spPr>
          <a:xfrm>
            <a:off x="7507789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이등변 삼각형 75"/>
          <p:cNvSpPr/>
          <p:nvPr userDrawn="1"/>
        </p:nvSpPr>
        <p:spPr>
          <a:xfrm>
            <a:off x="8537373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이등변 삼각형 76"/>
          <p:cNvSpPr/>
          <p:nvPr userDrawn="1"/>
        </p:nvSpPr>
        <p:spPr>
          <a:xfrm>
            <a:off x="9566957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이등변 삼각형 77"/>
          <p:cNvSpPr/>
          <p:nvPr userDrawn="1"/>
        </p:nvSpPr>
        <p:spPr>
          <a:xfrm>
            <a:off x="10596541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이등변 삼각형 78"/>
          <p:cNvSpPr/>
          <p:nvPr userDrawn="1"/>
        </p:nvSpPr>
        <p:spPr>
          <a:xfrm>
            <a:off x="11626122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16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10.xml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customXml" Target="../ink/ink33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29.png"/><Relationship Id="rId66" Type="http://schemas.openxmlformats.org/officeDocument/2006/relationships/image" Target="../media/image33.png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19" Type="http://schemas.openxmlformats.org/officeDocument/2006/relationships/customXml" Target="../ink/ink9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64" Type="http://schemas.openxmlformats.org/officeDocument/2006/relationships/image" Target="../media/image32.png"/><Relationship Id="rId69" Type="http://schemas.openxmlformats.org/officeDocument/2006/relationships/image" Target="../media/image35.png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59" Type="http://schemas.openxmlformats.org/officeDocument/2006/relationships/customXml" Target="../ink/ink29.xml"/><Relationship Id="rId67" Type="http://schemas.openxmlformats.org/officeDocument/2006/relationships/image" Target="../media/image34.png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6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60" Type="http://schemas.openxmlformats.org/officeDocument/2006/relationships/image" Target="../media/image30.png"/><Relationship Id="rId65" Type="http://schemas.openxmlformats.org/officeDocument/2006/relationships/customXml" Target="../ink/ink32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9" Type="http://schemas.openxmlformats.org/officeDocument/2006/relationships/customXml" Target="../ink/ink19.xml"/><Relationship Id="rId34" Type="http://schemas.openxmlformats.org/officeDocument/2006/relationships/image" Target="../media/image17.png"/><Relationship Id="rId50" Type="http://schemas.openxmlformats.org/officeDocument/2006/relationships/image" Target="../media/image25.png"/><Relationship Id="rId55" Type="http://schemas.openxmlformats.org/officeDocument/2006/relationships/customXml" Target="../ink/ink2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39.xml"/><Relationship Id="rId7" Type="http://schemas.openxmlformats.org/officeDocument/2006/relationships/image" Target="../media/image5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40.xml"/><Relationship Id="rId7" Type="http://schemas.openxmlformats.org/officeDocument/2006/relationships/image" Target="../media/image5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41.xml"/><Relationship Id="rId7" Type="http://schemas.openxmlformats.org/officeDocument/2006/relationships/image" Target="../media/image5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42.xml"/><Relationship Id="rId7" Type="http://schemas.openxmlformats.org/officeDocument/2006/relationships/image" Target="../media/image5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43.xml"/><Relationship Id="rId7" Type="http://schemas.openxmlformats.org/officeDocument/2006/relationships/image" Target="../media/image5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44.xml"/><Relationship Id="rId7" Type="http://schemas.openxmlformats.org/officeDocument/2006/relationships/image" Target="../media/image5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45.xml"/><Relationship Id="rId7" Type="http://schemas.openxmlformats.org/officeDocument/2006/relationships/image" Target="../media/image5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46.xml"/><Relationship Id="rId7" Type="http://schemas.openxmlformats.org/officeDocument/2006/relationships/image" Target="../media/image5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47.xml"/><Relationship Id="rId7" Type="http://schemas.openxmlformats.org/officeDocument/2006/relationships/image" Target="../media/image5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1.png"/><Relationship Id="rId7" Type="http://schemas.openxmlformats.org/officeDocument/2006/relationships/image" Target="../media/image59.jpeg"/><Relationship Id="rId12" Type="http://schemas.openxmlformats.org/officeDocument/2006/relationships/image" Target="../media/image64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63.jpeg"/><Relationship Id="rId5" Type="http://schemas.openxmlformats.org/officeDocument/2006/relationships/image" Target="../media/image49.png"/><Relationship Id="rId10" Type="http://schemas.openxmlformats.org/officeDocument/2006/relationships/image" Target="../media/image62.jpeg"/><Relationship Id="rId4" Type="http://schemas.openxmlformats.org/officeDocument/2006/relationships/image" Target="../media/image48.jpeg"/><Relationship Id="rId9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customXml" Target="../ink/ink48.xml"/><Relationship Id="rId7" Type="http://schemas.openxmlformats.org/officeDocument/2006/relationships/image" Target="../media/image6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customXml" Target="../ink/ink49.xml"/><Relationship Id="rId7" Type="http://schemas.openxmlformats.org/officeDocument/2006/relationships/image" Target="../media/image6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4" Type="http://schemas.openxmlformats.org/officeDocument/2006/relationships/customXml" Target="../ink/ink5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customXml" Target="../ink/ink51.xml"/><Relationship Id="rId7" Type="http://schemas.openxmlformats.org/officeDocument/2006/relationships/image" Target="../media/image7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customXml" Target="../ink/ink52.xml"/><Relationship Id="rId7" Type="http://schemas.openxmlformats.org/officeDocument/2006/relationships/image" Target="../media/image7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44.png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54.xml"/><Relationship Id="rId7" Type="http://schemas.openxmlformats.org/officeDocument/2006/relationships/image" Target="../media/image7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1.png"/><Relationship Id="rId7" Type="http://schemas.openxmlformats.org/officeDocument/2006/relationships/image" Target="../media/image62.jpeg"/><Relationship Id="rId12" Type="http://schemas.openxmlformats.org/officeDocument/2006/relationships/image" Target="../media/image80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11" Type="http://schemas.openxmlformats.org/officeDocument/2006/relationships/image" Target="../media/image79.jpeg"/><Relationship Id="rId5" Type="http://schemas.openxmlformats.org/officeDocument/2006/relationships/image" Target="../media/image60.jpeg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4" Type="http://schemas.openxmlformats.org/officeDocument/2006/relationships/image" Target="../media/image48.jpeg"/><Relationship Id="rId9" Type="http://schemas.openxmlformats.org/officeDocument/2006/relationships/image" Target="../media/image77.jpeg"/><Relationship Id="rId14" Type="http://schemas.openxmlformats.org/officeDocument/2006/relationships/image" Target="../media/image8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7" Type="http://schemas.openxmlformats.org/officeDocument/2006/relationships/image" Target="../media/image44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7tQECytsyU&amp;feature=youtu.be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4" Type="http://schemas.openxmlformats.org/officeDocument/2006/relationships/customXml" Target="../ink/ink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0.png"/><Relationship Id="rId9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7" Type="http://schemas.openxmlformats.org/officeDocument/2006/relationships/image" Target="../media/image44.png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7" Type="http://schemas.openxmlformats.org/officeDocument/2006/relationships/image" Target="../media/image44.png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44.png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990.png"/><Relationship Id="rId18" Type="http://schemas.openxmlformats.org/officeDocument/2006/relationships/customXml" Target="../ink/ink65.xml"/><Relationship Id="rId3" Type="http://schemas.openxmlformats.org/officeDocument/2006/relationships/customXml" Target="../ink/ink60.xml"/><Relationship Id="rId21" Type="http://schemas.openxmlformats.org/officeDocument/2006/relationships/image" Target="../media/image104.png"/><Relationship Id="rId7" Type="http://schemas.openxmlformats.org/officeDocument/2006/relationships/image" Target="../media/image44.png"/><Relationship Id="rId12" Type="http://schemas.openxmlformats.org/officeDocument/2006/relationships/customXml" Target="../ink/ink62.xml"/><Relationship Id="rId17" Type="http://schemas.openxmlformats.org/officeDocument/2006/relationships/image" Target="../media/image102.png"/><Relationship Id="rId2" Type="http://schemas.openxmlformats.org/officeDocument/2006/relationships/image" Target="../media/image36.png"/><Relationship Id="rId16" Type="http://schemas.openxmlformats.org/officeDocument/2006/relationships/customXml" Target="../ink/ink64.xml"/><Relationship Id="rId20" Type="http://schemas.openxmlformats.org/officeDocument/2006/relationships/customXml" Target="../ink/ink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980.png"/><Relationship Id="rId15" Type="http://schemas.openxmlformats.org/officeDocument/2006/relationships/image" Target="../media/image1010.png"/><Relationship Id="rId23" Type="http://schemas.openxmlformats.org/officeDocument/2006/relationships/image" Target="../media/image105.png"/><Relationship Id="rId10" Type="http://schemas.openxmlformats.org/officeDocument/2006/relationships/customXml" Target="../ink/ink61.xml"/><Relationship Id="rId19" Type="http://schemas.openxmlformats.org/officeDocument/2006/relationships/image" Target="../media/image103.png"/><Relationship Id="rId9" Type="http://schemas.openxmlformats.org/officeDocument/2006/relationships/image" Target="../media/image53.png"/><Relationship Id="rId14" Type="http://schemas.openxmlformats.org/officeDocument/2006/relationships/customXml" Target="../ink/ink63.xml"/><Relationship Id="rId22" Type="http://schemas.openxmlformats.org/officeDocument/2006/relationships/customXml" Target="../ink/ink6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12" Type="http://schemas.openxmlformats.org/officeDocument/2006/relationships/image" Target="../media/image1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11" Type="http://schemas.openxmlformats.org/officeDocument/2006/relationships/image" Target="../media/image110.png"/><Relationship Id="rId5" Type="http://schemas.openxmlformats.org/officeDocument/2006/relationships/image" Target="../media/image49.png"/><Relationship Id="rId10" Type="http://schemas.openxmlformats.org/officeDocument/2006/relationships/image" Target="../media/image109.png"/><Relationship Id="rId4" Type="http://schemas.openxmlformats.org/officeDocument/2006/relationships/image" Target="../media/image48.jpeg"/><Relationship Id="rId9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mp"/><Relationship Id="rId3" Type="http://schemas.openxmlformats.org/officeDocument/2006/relationships/customXml" Target="../ink/ink35.xml"/><Relationship Id="rId7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0" Type="http://schemas.openxmlformats.org/officeDocument/2006/relationships/image" Target="../media/image44.png"/><Relationship Id="rId9" Type="http://schemas.openxmlformats.org/officeDocument/2006/relationships/image" Target="../media/image4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7" Type="http://schemas.openxmlformats.org/officeDocument/2006/relationships/image" Target="../media/image51.jp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37.xml"/><Relationship Id="rId7" Type="http://schemas.openxmlformats.org/officeDocument/2006/relationships/image" Target="../media/image5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38.xml"/><Relationship Id="rId7" Type="http://schemas.openxmlformats.org/officeDocument/2006/relationships/image" Target="../media/image5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887C05-5B4E-46AA-B2CB-7E816387B7AD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C18D16">
                  <a:alpha val="53000"/>
                </a:srgb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A000E44-8076-4F77-B432-7C319C10EE9C}"/>
              </a:ext>
            </a:extLst>
          </p:cNvPr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D04B620D-33F7-4042-BA5B-4016FF3778BE}"/>
              </a:ext>
            </a:extLst>
          </p:cNvPr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27F6F4-B826-4D4D-90F7-6DC03384434D}"/>
              </a:ext>
            </a:extLst>
          </p:cNvPr>
          <p:cNvSpPr/>
          <p:nvPr/>
        </p:nvSpPr>
        <p:spPr>
          <a:xfrm>
            <a:off x="-1511822" y="-2309507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9324A9-4B04-4F4C-9751-C9932D5C75CB}"/>
              </a:ext>
            </a:extLst>
          </p:cNvPr>
          <p:cNvSpPr/>
          <p:nvPr/>
        </p:nvSpPr>
        <p:spPr>
          <a:xfrm>
            <a:off x="-2898592" y="-2309507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DE4FBE-2C1E-4D46-9EA0-467EB2B01B2F}"/>
              </a:ext>
            </a:extLst>
          </p:cNvPr>
          <p:cNvSpPr/>
          <p:nvPr/>
        </p:nvSpPr>
        <p:spPr>
          <a:xfrm>
            <a:off x="-4293547" y="-2309507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192F963-AC78-4764-8766-DB994DF4A6CB}"/>
              </a:ext>
            </a:extLst>
          </p:cNvPr>
          <p:cNvSpPr/>
          <p:nvPr/>
        </p:nvSpPr>
        <p:spPr>
          <a:xfrm>
            <a:off x="-128063" y="-2309507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A62F01-AEEE-4457-95C1-652A022F3A36}"/>
              </a:ext>
            </a:extLst>
          </p:cNvPr>
          <p:cNvSpPr/>
          <p:nvPr/>
        </p:nvSpPr>
        <p:spPr>
          <a:xfrm>
            <a:off x="1323744" y="-2309507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9620-4D55-4F59-92E0-E57B9C1E2DE2}"/>
              </a:ext>
            </a:extLst>
          </p:cNvPr>
          <p:cNvSpPr/>
          <p:nvPr/>
        </p:nvSpPr>
        <p:spPr>
          <a:xfrm>
            <a:off x="-4298638" y="-500128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97C905-E27A-4B80-BA2F-7B17B75B1274}"/>
              </a:ext>
            </a:extLst>
          </p:cNvPr>
          <p:cNvSpPr/>
          <p:nvPr/>
        </p:nvSpPr>
        <p:spPr>
          <a:xfrm>
            <a:off x="-1511822" y="-483003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3494B9-FE2A-4B1F-B831-5AA28876D6C7}"/>
              </a:ext>
            </a:extLst>
          </p:cNvPr>
          <p:cNvSpPr/>
          <p:nvPr/>
        </p:nvSpPr>
        <p:spPr>
          <a:xfrm>
            <a:off x="-2976175" y="-483003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1DFA9F-CB23-4E27-A85E-BDBCB89504E7}"/>
              </a:ext>
            </a:extLst>
          </p:cNvPr>
          <p:cNvSpPr/>
          <p:nvPr/>
        </p:nvSpPr>
        <p:spPr>
          <a:xfrm>
            <a:off x="-2976175" y="776288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0DE398E-B253-410F-9CE8-4E78CD92495C}"/>
              </a:ext>
            </a:extLst>
          </p:cNvPr>
          <p:cNvSpPr/>
          <p:nvPr/>
        </p:nvSpPr>
        <p:spPr>
          <a:xfrm>
            <a:off x="-4295967" y="776288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3F2EFC-3FFE-4033-BFB8-7D36E8E025A8}"/>
              </a:ext>
            </a:extLst>
          </p:cNvPr>
          <p:cNvSpPr txBox="1"/>
          <p:nvPr/>
        </p:nvSpPr>
        <p:spPr>
          <a:xfrm>
            <a:off x="-4293547" y="-279492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F358B-96B7-45A3-B17E-84B114F9DFAA}"/>
              </a:ext>
            </a:extLst>
          </p:cNvPr>
          <p:cNvSpPr txBox="1"/>
          <p:nvPr/>
        </p:nvSpPr>
        <p:spPr>
          <a:xfrm>
            <a:off x="-128063" y="-2794926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03B03-1287-4F39-9C44-6BF0A893449B}"/>
              </a:ext>
            </a:extLst>
          </p:cNvPr>
          <p:cNvSpPr txBox="1"/>
          <p:nvPr/>
        </p:nvSpPr>
        <p:spPr>
          <a:xfrm>
            <a:off x="-4350637" y="-110821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sp>
        <p:nvSpPr>
          <p:cNvPr id="76" name="원호 75">
            <a:extLst>
              <a:ext uri="{FF2B5EF4-FFF2-40B4-BE49-F238E27FC236}">
                <a16:creationId xmlns:a16="http://schemas.microsoft.com/office/drawing/2014/main" id="{F4E81FEE-C326-468A-BE65-50529145DAFE}"/>
              </a:ext>
            </a:extLst>
          </p:cNvPr>
          <p:cNvSpPr/>
          <p:nvPr/>
        </p:nvSpPr>
        <p:spPr>
          <a:xfrm rot="15590025">
            <a:off x="4724112" y="1496552"/>
            <a:ext cx="3188893" cy="3188893"/>
          </a:xfrm>
          <a:prstGeom prst="arc">
            <a:avLst>
              <a:gd name="adj1" fmla="val 7147077"/>
              <a:gd name="adj2" fmla="val 18459992"/>
            </a:avLst>
          </a:prstGeom>
          <a:noFill/>
          <a:ln w="127000">
            <a:solidFill>
              <a:srgbClr val="CD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원호 76">
            <a:extLst>
              <a:ext uri="{FF2B5EF4-FFF2-40B4-BE49-F238E27FC236}">
                <a16:creationId xmlns:a16="http://schemas.microsoft.com/office/drawing/2014/main" id="{E19B9A4C-702D-443A-88F0-4B60F05D2CE0}"/>
              </a:ext>
            </a:extLst>
          </p:cNvPr>
          <p:cNvSpPr/>
          <p:nvPr/>
        </p:nvSpPr>
        <p:spPr>
          <a:xfrm rot="15590025">
            <a:off x="4736672" y="1465204"/>
            <a:ext cx="3188893" cy="3188893"/>
          </a:xfrm>
          <a:prstGeom prst="arc">
            <a:avLst>
              <a:gd name="adj1" fmla="val 14675997"/>
              <a:gd name="adj2" fmla="val 21398845"/>
            </a:avLst>
          </a:prstGeom>
          <a:noFill/>
          <a:ln w="127000">
            <a:solidFill>
              <a:srgbClr val="CD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이등변 삼각형 77">
            <a:extLst>
              <a:ext uri="{FF2B5EF4-FFF2-40B4-BE49-F238E27FC236}">
                <a16:creationId xmlns:a16="http://schemas.microsoft.com/office/drawing/2014/main" id="{5B545EF7-C1D5-4FA6-9F98-432D5A1A9338}"/>
              </a:ext>
            </a:extLst>
          </p:cNvPr>
          <p:cNvSpPr/>
          <p:nvPr/>
        </p:nvSpPr>
        <p:spPr>
          <a:xfrm rot="20568639">
            <a:off x="6983927" y="2854227"/>
            <a:ext cx="285884" cy="246452"/>
          </a:xfrm>
          <a:prstGeom prst="triangle">
            <a:avLst/>
          </a:prstGeom>
          <a:solidFill>
            <a:srgbClr val="D2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D017"/>
              </a:solidFill>
            </a:endParaRPr>
          </a:p>
        </p:txBody>
      </p:sp>
      <p:sp>
        <p:nvSpPr>
          <p:cNvPr id="79" name="이등변 삼각형 78">
            <a:extLst>
              <a:ext uri="{FF2B5EF4-FFF2-40B4-BE49-F238E27FC236}">
                <a16:creationId xmlns:a16="http://schemas.microsoft.com/office/drawing/2014/main" id="{A41C0D82-7BDE-4116-9A94-FB397C67C908}"/>
              </a:ext>
            </a:extLst>
          </p:cNvPr>
          <p:cNvSpPr/>
          <p:nvPr/>
        </p:nvSpPr>
        <p:spPr>
          <a:xfrm rot="331103">
            <a:off x="5287429" y="2545446"/>
            <a:ext cx="223090" cy="192319"/>
          </a:xfrm>
          <a:prstGeom prst="triangle">
            <a:avLst/>
          </a:prstGeom>
          <a:solidFill>
            <a:srgbClr val="D2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D017"/>
              </a:solidFill>
            </a:endParaRPr>
          </a:p>
        </p:txBody>
      </p:sp>
      <p:sp>
        <p:nvSpPr>
          <p:cNvPr id="80" name="이등변 삼각형 79">
            <a:extLst>
              <a:ext uri="{FF2B5EF4-FFF2-40B4-BE49-F238E27FC236}">
                <a16:creationId xmlns:a16="http://schemas.microsoft.com/office/drawing/2014/main" id="{5A97C952-5930-4340-8FE9-8BED2F62D48B}"/>
              </a:ext>
            </a:extLst>
          </p:cNvPr>
          <p:cNvSpPr/>
          <p:nvPr/>
        </p:nvSpPr>
        <p:spPr>
          <a:xfrm rot="18832824">
            <a:off x="5614913" y="2180420"/>
            <a:ext cx="123743" cy="106675"/>
          </a:xfrm>
          <a:prstGeom prst="triangle">
            <a:avLst/>
          </a:prstGeom>
          <a:solidFill>
            <a:srgbClr val="D2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D017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FF4F607C-9CEE-46BC-99F8-C12A73BA8030}"/>
              </a:ext>
            </a:extLst>
          </p:cNvPr>
          <p:cNvSpPr/>
          <p:nvPr/>
        </p:nvSpPr>
        <p:spPr>
          <a:xfrm>
            <a:off x="7570999" y="2970096"/>
            <a:ext cx="159966" cy="159966"/>
          </a:xfrm>
          <a:prstGeom prst="ellipse">
            <a:avLst/>
          </a:prstGeom>
          <a:solidFill>
            <a:srgbClr val="D2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D017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314E670-76DD-49BE-87A3-94A995D1130F}"/>
              </a:ext>
            </a:extLst>
          </p:cNvPr>
          <p:cNvSpPr/>
          <p:nvPr/>
        </p:nvSpPr>
        <p:spPr>
          <a:xfrm>
            <a:off x="6325480" y="3419048"/>
            <a:ext cx="97097" cy="97097"/>
          </a:xfrm>
          <a:prstGeom prst="ellipse">
            <a:avLst/>
          </a:prstGeom>
          <a:solidFill>
            <a:srgbClr val="D2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D017"/>
              </a:solidFill>
            </a:endParaRPr>
          </a:p>
        </p:txBody>
      </p:sp>
      <p:sp>
        <p:nvSpPr>
          <p:cNvPr id="83" name="부분 원형 82">
            <a:extLst>
              <a:ext uri="{FF2B5EF4-FFF2-40B4-BE49-F238E27FC236}">
                <a16:creationId xmlns:a16="http://schemas.microsoft.com/office/drawing/2014/main" id="{A0677F5C-15E8-4A7E-9DA1-DDA4714F67B9}"/>
              </a:ext>
            </a:extLst>
          </p:cNvPr>
          <p:cNvSpPr/>
          <p:nvPr/>
        </p:nvSpPr>
        <p:spPr>
          <a:xfrm rot="11448986">
            <a:off x="7649886" y="3145827"/>
            <a:ext cx="584039" cy="561823"/>
          </a:xfrm>
          <a:prstGeom prst="pie">
            <a:avLst>
              <a:gd name="adj1" fmla="val 0"/>
              <a:gd name="adj2" fmla="val 4673488"/>
            </a:avLst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D017"/>
              </a:solidFill>
            </a:endParaRPr>
          </a:p>
        </p:txBody>
      </p:sp>
      <p:sp>
        <p:nvSpPr>
          <p:cNvPr id="84" name="부분 원형 83">
            <a:extLst>
              <a:ext uri="{FF2B5EF4-FFF2-40B4-BE49-F238E27FC236}">
                <a16:creationId xmlns:a16="http://schemas.microsoft.com/office/drawing/2014/main" id="{221C77DC-95C1-4711-A34A-00DA61A064B8}"/>
              </a:ext>
            </a:extLst>
          </p:cNvPr>
          <p:cNvSpPr/>
          <p:nvPr/>
        </p:nvSpPr>
        <p:spPr>
          <a:xfrm rot="11448986">
            <a:off x="7278067" y="3369166"/>
            <a:ext cx="584039" cy="561823"/>
          </a:xfrm>
          <a:prstGeom prst="pie">
            <a:avLst>
              <a:gd name="adj1" fmla="val 0"/>
              <a:gd name="adj2" fmla="val 5852552"/>
            </a:avLst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D017"/>
              </a:solidFill>
            </a:endParaRPr>
          </a:p>
        </p:txBody>
      </p:sp>
      <p:sp>
        <p:nvSpPr>
          <p:cNvPr id="85" name="부분 원형 84">
            <a:extLst>
              <a:ext uri="{FF2B5EF4-FFF2-40B4-BE49-F238E27FC236}">
                <a16:creationId xmlns:a16="http://schemas.microsoft.com/office/drawing/2014/main" id="{6546D202-D806-4276-9322-0CBCD1846484}"/>
              </a:ext>
            </a:extLst>
          </p:cNvPr>
          <p:cNvSpPr/>
          <p:nvPr/>
        </p:nvSpPr>
        <p:spPr>
          <a:xfrm rot="12471023">
            <a:off x="6917754" y="3435958"/>
            <a:ext cx="584039" cy="561823"/>
          </a:xfrm>
          <a:prstGeom prst="pie">
            <a:avLst>
              <a:gd name="adj1" fmla="val 0"/>
              <a:gd name="adj2" fmla="val 5852552"/>
            </a:avLst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D017"/>
              </a:solidFill>
            </a:endParaRPr>
          </a:p>
        </p:txBody>
      </p:sp>
      <p:sp>
        <p:nvSpPr>
          <p:cNvPr id="86" name="부분 원형 85">
            <a:extLst>
              <a:ext uri="{FF2B5EF4-FFF2-40B4-BE49-F238E27FC236}">
                <a16:creationId xmlns:a16="http://schemas.microsoft.com/office/drawing/2014/main" id="{0E0E6DEA-8FDA-4C04-BE69-341D73085FC8}"/>
              </a:ext>
            </a:extLst>
          </p:cNvPr>
          <p:cNvSpPr/>
          <p:nvPr/>
        </p:nvSpPr>
        <p:spPr>
          <a:xfrm rot="12471023">
            <a:off x="6150369" y="3713563"/>
            <a:ext cx="336314" cy="323521"/>
          </a:xfrm>
          <a:prstGeom prst="pie">
            <a:avLst>
              <a:gd name="adj1" fmla="val 0"/>
              <a:gd name="adj2" fmla="val 5206272"/>
            </a:avLst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D017"/>
              </a:solidFill>
            </a:endParaRPr>
          </a:p>
        </p:txBody>
      </p:sp>
      <p:sp>
        <p:nvSpPr>
          <p:cNvPr id="87" name="부분 원형 86">
            <a:extLst>
              <a:ext uri="{FF2B5EF4-FFF2-40B4-BE49-F238E27FC236}">
                <a16:creationId xmlns:a16="http://schemas.microsoft.com/office/drawing/2014/main" id="{A7E928CA-0253-4454-8CE8-9DF3BB7EEA41}"/>
              </a:ext>
            </a:extLst>
          </p:cNvPr>
          <p:cNvSpPr/>
          <p:nvPr/>
        </p:nvSpPr>
        <p:spPr>
          <a:xfrm rot="12471023">
            <a:off x="6566179" y="3516062"/>
            <a:ext cx="584039" cy="561823"/>
          </a:xfrm>
          <a:prstGeom prst="pie">
            <a:avLst>
              <a:gd name="adj1" fmla="val 0"/>
              <a:gd name="adj2" fmla="val 5852552"/>
            </a:avLst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D017"/>
              </a:solidFill>
            </a:endParaRPr>
          </a:p>
        </p:txBody>
      </p:sp>
      <p:sp>
        <p:nvSpPr>
          <p:cNvPr id="88" name="부분 원형 87">
            <a:extLst>
              <a:ext uri="{FF2B5EF4-FFF2-40B4-BE49-F238E27FC236}">
                <a16:creationId xmlns:a16="http://schemas.microsoft.com/office/drawing/2014/main" id="{D2365578-E8A3-44BA-AA9F-E4741C039AA3}"/>
              </a:ext>
            </a:extLst>
          </p:cNvPr>
          <p:cNvSpPr/>
          <p:nvPr/>
        </p:nvSpPr>
        <p:spPr>
          <a:xfrm rot="16433317">
            <a:off x="5752403" y="3657289"/>
            <a:ext cx="584039" cy="561823"/>
          </a:xfrm>
          <a:prstGeom prst="pie">
            <a:avLst>
              <a:gd name="adj1" fmla="val 0"/>
              <a:gd name="adj2" fmla="val 2493561"/>
            </a:avLst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D017"/>
              </a:solidFill>
            </a:endParaRPr>
          </a:p>
        </p:txBody>
      </p:sp>
      <p:sp>
        <p:nvSpPr>
          <p:cNvPr id="89" name="부분 원형 88">
            <a:extLst>
              <a:ext uri="{FF2B5EF4-FFF2-40B4-BE49-F238E27FC236}">
                <a16:creationId xmlns:a16="http://schemas.microsoft.com/office/drawing/2014/main" id="{03630635-99DF-414D-BE3C-CB3D9443B23C}"/>
              </a:ext>
            </a:extLst>
          </p:cNvPr>
          <p:cNvSpPr/>
          <p:nvPr/>
        </p:nvSpPr>
        <p:spPr>
          <a:xfrm rot="12471023">
            <a:off x="4664366" y="3261779"/>
            <a:ext cx="584039" cy="561823"/>
          </a:xfrm>
          <a:prstGeom prst="pie">
            <a:avLst>
              <a:gd name="adj1" fmla="val 390788"/>
              <a:gd name="adj2" fmla="val 5852552"/>
            </a:avLst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D017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32546F81-C064-4861-B71A-02D11894AD8C}"/>
                  </a:ext>
                </a:extLst>
              </p14:cNvPr>
              <p14:cNvContentPartPr/>
              <p14:nvPr/>
            </p14:nvContentPartPr>
            <p14:xfrm>
              <a:off x="4859758" y="3421394"/>
              <a:ext cx="189720" cy="153000"/>
            </p14:xfrm>
          </p:contentPart>
        </mc:Choice>
        <mc:Fallback xmlns=""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32546F81-C064-4861-B71A-02D11894AD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1792" y="3403436"/>
                <a:ext cx="225293" cy="188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A5E77911-C38D-4934-9B61-BA879033405B}"/>
                  </a:ext>
                </a:extLst>
              </p14:cNvPr>
              <p14:cNvContentPartPr/>
              <p14:nvPr/>
            </p14:nvContentPartPr>
            <p14:xfrm>
              <a:off x="4907506" y="3637283"/>
              <a:ext cx="246240" cy="34776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A5E77911-C38D-4934-9B61-BA87903340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9506" y="3619283"/>
                <a:ext cx="28188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66083270-D6FD-4082-A6D4-46788973DF5F}"/>
                  </a:ext>
                </a:extLst>
              </p14:cNvPr>
              <p14:cNvContentPartPr/>
              <p14:nvPr/>
            </p14:nvContentPartPr>
            <p14:xfrm>
              <a:off x="5128546" y="3740243"/>
              <a:ext cx="1071720" cy="646560"/>
            </p14:xfrm>
          </p:contentPart>
        </mc:Choice>
        <mc:Fallback xmlns=""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66083270-D6FD-4082-A6D4-46788973DF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10546" y="3722243"/>
                <a:ext cx="11073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979F69CA-FF34-4527-8A59-9B6935A6B59D}"/>
                  </a:ext>
                </a:extLst>
              </p14:cNvPr>
              <p14:cNvContentPartPr/>
              <p14:nvPr/>
            </p14:nvContentPartPr>
            <p14:xfrm>
              <a:off x="5663866" y="3737723"/>
              <a:ext cx="683640" cy="892800"/>
            </p14:xfrm>
          </p:contentPart>
        </mc:Choice>
        <mc:Fallback xmlns=""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979F69CA-FF34-4527-8A59-9B6935A6B5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45866" y="3719723"/>
                <a:ext cx="719280" cy="9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4" name="잉크 93">
                <a:extLst>
                  <a:ext uri="{FF2B5EF4-FFF2-40B4-BE49-F238E27FC236}">
                    <a16:creationId xmlns:a16="http://schemas.microsoft.com/office/drawing/2014/main" id="{84696656-751B-44D8-8FFD-0136D29FCF60}"/>
                  </a:ext>
                </a:extLst>
              </p14:cNvPr>
              <p14:cNvContentPartPr/>
              <p14:nvPr/>
            </p14:nvContentPartPr>
            <p14:xfrm>
              <a:off x="6337066" y="4178003"/>
              <a:ext cx="215280" cy="243000"/>
            </p14:xfrm>
          </p:contentPart>
        </mc:Choice>
        <mc:Fallback xmlns="">
          <p:pic>
            <p:nvPicPr>
              <p:cNvPr id="94" name="잉크 93">
                <a:extLst>
                  <a:ext uri="{FF2B5EF4-FFF2-40B4-BE49-F238E27FC236}">
                    <a16:creationId xmlns:a16="http://schemas.microsoft.com/office/drawing/2014/main" id="{84696656-751B-44D8-8FFD-0136D29FCF6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19066" y="4160003"/>
                <a:ext cx="2509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8E9E3FAF-DE4F-4BCB-AC29-4CB7E6D8D358}"/>
                  </a:ext>
                </a:extLst>
              </p14:cNvPr>
              <p14:cNvContentPartPr/>
              <p14:nvPr/>
            </p14:nvContentPartPr>
            <p14:xfrm>
              <a:off x="6511408" y="3722266"/>
              <a:ext cx="701280" cy="744480"/>
            </p14:xfrm>
          </p:contentPart>
        </mc:Choice>
        <mc:Fallback xmlns=""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8E9E3FAF-DE4F-4BCB-AC29-4CB7E6D8D35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3408" y="3704266"/>
                <a:ext cx="736920" cy="7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3EEC223C-4A2C-4C1E-B8B4-8C858BCE3512}"/>
                  </a:ext>
                </a:extLst>
              </p14:cNvPr>
              <p14:cNvContentPartPr/>
              <p14:nvPr/>
            </p14:nvContentPartPr>
            <p14:xfrm>
              <a:off x="6592408" y="4095226"/>
              <a:ext cx="279360" cy="534960"/>
            </p14:xfrm>
          </p:contentPart>
        </mc:Choice>
        <mc:Fallback xmlns=""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3EEC223C-4A2C-4C1E-B8B4-8C858BCE351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74408" y="4077238"/>
                <a:ext cx="315000" cy="570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03EA02DF-FC11-4900-B32A-4D7A3FBE3324}"/>
                  </a:ext>
                </a:extLst>
              </p14:cNvPr>
              <p14:cNvContentPartPr/>
              <p14:nvPr/>
            </p14:nvContentPartPr>
            <p14:xfrm>
              <a:off x="7593208" y="3385306"/>
              <a:ext cx="293760" cy="381960"/>
            </p14:xfrm>
          </p:contentPart>
        </mc:Choice>
        <mc:Fallback xmlns=""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03EA02DF-FC11-4900-B32A-4D7A3FBE332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75208" y="3367306"/>
                <a:ext cx="32940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8" name="잉크 97">
                <a:extLst>
                  <a:ext uri="{FF2B5EF4-FFF2-40B4-BE49-F238E27FC236}">
                    <a16:creationId xmlns:a16="http://schemas.microsoft.com/office/drawing/2014/main" id="{9BFFDDE4-2360-4844-B8B2-C201A6DD049E}"/>
                  </a:ext>
                </a:extLst>
              </p14:cNvPr>
              <p14:cNvContentPartPr/>
              <p14:nvPr/>
            </p14:nvContentPartPr>
            <p14:xfrm>
              <a:off x="5746100" y="4183249"/>
              <a:ext cx="218160" cy="236880"/>
            </p14:xfrm>
          </p:contentPart>
        </mc:Choice>
        <mc:Fallback xmlns="">
          <p:pic>
            <p:nvPicPr>
              <p:cNvPr id="98" name="잉크 97">
                <a:extLst>
                  <a:ext uri="{FF2B5EF4-FFF2-40B4-BE49-F238E27FC236}">
                    <a16:creationId xmlns:a16="http://schemas.microsoft.com/office/drawing/2014/main" id="{9BFFDDE4-2360-4844-B8B2-C201A6DD049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28100" y="4165222"/>
                <a:ext cx="253800" cy="272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7BB35343-DA85-4614-A7F1-D939F3D941BB}"/>
                  </a:ext>
                </a:extLst>
              </p14:cNvPr>
              <p14:cNvContentPartPr/>
              <p14:nvPr/>
            </p14:nvContentPartPr>
            <p14:xfrm>
              <a:off x="6894448" y="3373786"/>
              <a:ext cx="832802" cy="84492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7BB35343-DA85-4614-A7F1-D939F3D941B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876438" y="3355786"/>
                <a:ext cx="868463" cy="88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2FB3D497-14E0-4709-ACD7-0BFA1F81B808}"/>
                  </a:ext>
                </a:extLst>
              </p14:cNvPr>
              <p14:cNvContentPartPr/>
              <p14:nvPr/>
            </p14:nvContentPartPr>
            <p14:xfrm>
              <a:off x="5113631" y="3973984"/>
              <a:ext cx="162720" cy="36360"/>
            </p14:xfrm>
          </p:contentPart>
        </mc:Choice>
        <mc:Fallback xmlns=""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2FB3D497-14E0-4709-ACD7-0BFA1F81B80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09311" y="3969706"/>
                <a:ext cx="171360" cy="44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FBA8ED52-8D24-44AB-92EE-FFFAEC1E97E2}"/>
                  </a:ext>
                </a:extLst>
              </p14:cNvPr>
              <p14:cNvContentPartPr/>
              <p14:nvPr/>
            </p14:nvContentPartPr>
            <p14:xfrm>
              <a:off x="5460671" y="3724864"/>
              <a:ext cx="360" cy="360"/>
            </p14:xfrm>
          </p:contentPart>
        </mc:Choice>
        <mc:Fallback xmlns=""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FBA8ED52-8D24-44AB-92EE-FFFAEC1E97E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51671" y="37158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4B09C29C-BF25-4B36-B2ED-A1DB97F2179D}"/>
                  </a:ext>
                </a:extLst>
              </p14:cNvPr>
              <p14:cNvContentPartPr/>
              <p14:nvPr/>
            </p14:nvContentPartPr>
            <p14:xfrm>
              <a:off x="5320271" y="3945904"/>
              <a:ext cx="663216" cy="459000"/>
            </p14:xfrm>
          </p:contentPart>
        </mc:Choice>
        <mc:Fallback xmlns=""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4B09C29C-BF25-4B36-B2ED-A1DB97F2179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11270" y="3936904"/>
                <a:ext cx="680859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ABBA724B-BA0F-4CCE-8789-0D790588A346}"/>
                  </a:ext>
                </a:extLst>
              </p14:cNvPr>
              <p14:cNvContentPartPr/>
              <p14:nvPr/>
            </p14:nvContentPartPr>
            <p14:xfrm>
              <a:off x="5718167" y="4253873"/>
              <a:ext cx="84600" cy="171720"/>
            </p14:xfrm>
          </p:contentPart>
        </mc:Choice>
        <mc:Fallback xmlns=""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ABBA724B-BA0F-4CCE-8789-0D790588A34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09167" y="4244873"/>
                <a:ext cx="1022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4" name="잉크 103">
                <a:extLst>
                  <a:ext uri="{FF2B5EF4-FFF2-40B4-BE49-F238E27FC236}">
                    <a16:creationId xmlns:a16="http://schemas.microsoft.com/office/drawing/2014/main" id="{59DA74EE-92BC-4C56-8BDA-5FF38B71B2D5}"/>
                  </a:ext>
                </a:extLst>
              </p14:cNvPr>
              <p14:cNvContentPartPr/>
              <p14:nvPr/>
            </p14:nvContentPartPr>
            <p14:xfrm>
              <a:off x="6080327" y="4024913"/>
              <a:ext cx="114480" cy="272160"/>
            </p14:xfrm>
          </p:contentPart>
        </mc:Choice>
        <mc:Fallback xmlns="">
          <p:pic>
            <p:nvPicPr>
              <p:cNvPr id="104" name="잉크 103">
                <a:extLst>
                  <a:ext uri="{FF2B5EF4-FFF2-40B4-BE49-F238E27FC236}">
                    <a16:creationId xmlns:a16="http://schemas.microsoft.com/office/drawing/2014/main" id="{59DA74EE-92BC-4C56-8BDA-5FF38B71B2D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71299" y="4015913"/>
                <a:ext cx="132176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5" name="잉크 104">
                <a:extLst>
                  <a:ext uri="{FF2B5EF4-FFF2-40B4-BE49-F238E27FC236}">
                    <a16:creationId xmlns:a16="http://schemas.microsoft.com/office/drawing/2014/main" id="{C6F34168-2971-48F8-8EDA-3331CBF71AB6}"/>
                  </a:ext>
                </a:extLst>
              </p14:cNvPr>
              <p14:cNvContentPartPr/>
              <p14:nvPr/>
            </p14:nvContentPartPr>
            <p14:xfrm>
              <a:off x="6074927" y="4020593"/>
              <a:ext cx="532440" cy="614880"/>
            </p14:xfrm>
          </p:contentPart>
        </mc:Choice>
        <mc:Fallback xmlns="">
          <p:pic>
            <p:nvPicPr>
              <p:cNvPr id="105" name="잉크 104">
                <a:extLst>
                  <a:ext uri="{FF2B5EF4-FFF2-40B4-BE49-F238E27FC236}">
                    <a16:creationId xmlns:a16="http://schemas.microsoft.com/office/drawing/2014/main" id="{C6F34168-2971-48F8-8EDA-3331CBF71AB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065927" y="4011593"/>
                <a:ext cx="55008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6" name="잉크 105">
                <a:extLst>
                  <a:ext uri="{FF2B5EF4-FFF2-40B4-BE49-F238E27FC236}">
                    <a16:creationId xmlns:a16="http://schemas.microsoft.com/office/drawing/2014/main" id="{AF8A2022-C51C-4C69-9D92-345F735F7AE6}"/>
                  </a:ext>
                </a:extLst>
              </p14:cNvPr>
              <p14:cNvContentPartPr/>
              <p14:nvPr/>
            </p14:nvContentPartPr>
            <p14:xfrm>
              <a:off x="6475131" y="3825941"/>
              <a:ext cx="345240" cy="763200"/>
            </p14:xfrm>
          </p:contentPart>
        </mc:Choice>
        <mc:Fallback xmlns="">
          <p:pic>
            <p:nvPicPr>
              <p:cNvPr id="106" name="잉크 105">
                <a:extLst>
                  <a:ext uri="{FF2B5EF4-FFF2-40B4-BE49-F238E27FC236}">
                    <a16:creationId xmlns:a16="http://schemas.microsoft.com/office/drawing/2014/main" id="{AF8A2022-C51C-4C69-9D92-345F735F7AE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66122" y="3816937"/>
                <a:ext cx="362898" cy="780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7" name="잉크 106">
                <a:extLst>
                  <a:ext uri="{FF2B5EF4-FFF2-40B4-BE49-F238E27FC236}">
                    <a16:creationId xmlns:a16="http://schemas.microsoft.com/office/drawing/2014/main" id="{F448B558-A009-4B78-BA27-C920EDACF239}"/>
                  </a:ext>
                </a:extLst>
              </p14:cNvPr>
              <p14:cNvContentPartPr/>
              <p14:nvPr/>
            </p14:nvContentPartPr>
            <p14:xfrm>
              <a:off x="6724251" y="3739901"/>
              <a:ext cx="110520" cy="203040"/>
            </p14:xfrm>
          </p:contentPart>
        </mc:Choice>
        <mc:Fallback xmlns="">
          <p:pic>
            <p:nvPicPr>
              <p:cNvPr id="107" name="잉크 106">
                <a:extLst>
                  <a:ext uri="{FF2B5EF4-FFF2-40B4-BE49-F238E27FC236}">
                    <a16:creationId xmlns:a16="http://schemas.microsoft.com/office/drawing/2014/main" id="{F448B558-A009-4B78-BA27-C920EDACF23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715280" y="3730901"/>
                <a:ext cx="128103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8" name="잉크 107">
                <a:extLst>
                  <a:ext uri="{FF2B5EF4-FFF2-40B4-BE49-F238E27FC236}">
                    <a16:creationId xmlns:a16="http://schemas.microsoft.com/office/drawing/2014/main" id="{05DAA333-DEF0-48F9-A8AF-AE03192B5F4B}"/>
                  </a:ext>
                </a:extLst>
              </p14:cNvPr>
              <p14:cNvContentPartPr/>
              <p14:nvPr/>
            </p14:nvContentPartPr>
            <p14:xfrm>
              <a:off x="6598459" y="3655009"/>
              <a:ext cx="43560" cy="35280"/>
            </p14:xfrm>
          </p:contentPart>
        </mc:Choice>
        <mc:Fallback xmlns="">
          <p:pic>
            <p:nvPicPr>
              <p:cNvPr id="108" name="잉크 107">
                <a:extLst>
                  <a:ext uri="{FF2B5EF4-FFF2-40B4-BE49-F238E27FC236}">
                    <a16:creationId xmlns:a16="http://schemas.microsoft.com/office/drawing/2014/main" id="{05DAA333-DEF0-48F9-A8AF-AE03192B5F4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589459" y="3646100"/>
                <a:ext cx="61200" cy="52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9" name="잉크 108">
                <a:extLst>
                  <a:ext uri="{FF2B5EF4-FFF2-40B4-BE49-F238E27FC236}">
                    <a16:creationId xmlns:a16="http://schemas.microsoft.com/office/drawing/2014/main" id="{65B49329-4878-4DAE-AB03-69755C3DF81D}"/>
                  </a:ext>
                </a:extLst>
              </p14:cNvPr>
              <p14:cNvContentPartPr/>
              <p14:nvPr/>
            </p14:nvContentPartPr>
            <p14:xfrm>
              <a:off x="6942863" y="3842179"/>
              <a:ext cx="18360" cy="27000"/>
            </p14:xfrm>
          </p:contentPart>
        </mc:Choice>
        <mc:Fallback xmlns="">
          <p:pic>
            <p:nvPicPr>
              <p:cNvPr id="109" name="잉크 108">
                <a:extLst>
                  <a:ext uri="{FF2B5EF4-FFF2-40B4-BE49-F238E27FC236}">
                    <a16:creationId xmlns:a16="http://schemas.microsoft.com/office/drawing/2014/main" id="{65B49329-4878-4DAE-AB03-69755C3DF81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933863" y="3833297"/>
                <a:ext cx="36000" cy="44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A59C7BB1-C755-4F89-AE5C-5A7A46FD32F8}"/>
                  </a:ext>
                </a:extLst>
              </p14:cNvPr>
              <p14:cNvContentPartPr/>
              <p14:nvPr/>
            </p14:nvContentPartPr>
            <p14:xfrm>
              <a:off x="6914063" y="3655699"/>
              <a:ext cx="227160" cy="195480"/>
            </p14:xfrm>
          </p:contentPart>
        </mc:Choice>
        <mc:Fallback xmlns=""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A59C7BB1-C755-4F89-AE5C-5A7A46FD32F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905049" y="3646716"/>
                <a:ext cx="244828" cy="213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1" name="잉크 110">
                <a:extLst>
                  <a:ext uri="{FF2B5EF4-FFF2-40B4-BE49-F238E27FC236}">
                    <a16:creationId xmlns:a16="http://schemas.microsoft.com/office/drawing/2014/main" id="{D7567D94-5D6D-430D-BF05-35712B9EECD1}"/>
                  </a:ext>
                </a:extLst>
              </p14:cNvPr>
              <p14:cNvContentPartPr/>
              <p14:nvPr/>
            </p14:nvContentPartPr>
            <p14:xfrm>
              <a:off x="6889223" y="3972859"/>
              <a:ext cx="222120" cy="515160"/>
            </p14:xfrm>
          </p:contentPart>
        </mc:Choice>
        <mc:Fallback xmlns="">
          <p:pic>
            <p:nvPicPr>
              <p:cNvPr id="111" name="잉크 110">
                <a:extLst>
                  <a:ext uri="{FF2B5EF4-FFF2-40B4-BE49-F238E27FC236}">
                    <a16:creationId xmlns:a16="http://schemas.microsoft.com/office/drawing/2014/main" id="{D7567D94-5D6D-430D-BF05-35712B9EECD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880208" y="3963865"/>
                <a:ext cx="239789" cy="532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2" name="잉크 111">
                <a:extLst>
                  <a:ext uri="{FF2B5EF4-FFF2-40B4-BE49-F238E27FC236}">
                    <a16:creationId xmlns:a16="http://schemas.microsoft.com/office/drawing/2014/main" id="{DF0C39F1-141D-4520-A6A8-2DA0D6F91013}"/>
                  </a:ext>
                </a:extLst>
              </p14:cNvPr>
              <p14:cNvContentPartPr/>
              <p14:nvPr/>
            </p14:nvContentPartPr>
            <p14:xfrm>
              <a:off x="7186943" y="4138459"/>
              <a:ext cx="48240" cy="214920"/>
            </p14:xfrm>
          </p:contentPart>
        </mc:Choice>
        <mc:Fallback xmlns="">
          <p:pic>
            <p:nvPicPr>
              <p:cNvPr id="112" name="잉크 111">
                <a:extLst>
                  <a:ext uri="{FF2B5EF4-FFF2-40B4-BE49-F238E27FC236}">
                    <a16:creationId xmlns:a16="http://schemas.microsoft.com/office/drawing/2014/main" id="{DF0C39F1-141D-4520-A6A8-2DA0D6F9101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177943" y="4129459"/>
                <a:ext cx="658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3" name="잉크 112">
                <a:extLst>
                  <a:ext uri="{FF2B5EF4-FFF2-40B4-BE49-F238E27FC236}">
                    <a16:creationId xmlns:a16="http://schemas.microsoft.com/office/drawing/2014/main" id="{701CD4BE-442F-4E26-8F82-4759D34F0727}"/>
                  </a:ext>
                </a:extLst>
              </p14:cNvPr>
              <p14:cNvContentPartPr/>
              <p14:nvPr/>
            </p14:nvContentPartPr>
            <p14:xfrm>
              <a:off x="7234103" y="3770539"/>
              <a:ext cx="284040" cy="208800"/>
            </p14:xfrm>
          </p:contentPart>
        </mc:Choice>
        <mc:Fallback xmlns="">
          <p:pic>
            <p:nvPicPr>
              <p:cNvPr id="113" name="잉크 112">
                <a:extLst>
                  <a:ext uri="{FF2B5EF4-FFF2-40B4-BE49-F238E27FC236}">
                    <a16:creationId xmlns:a16="http://schemas.microsoft.com/office/drawing/2014/main" id="{701CD4BE-442F-4E26-8F82-4759D34F072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225092" y="3761539"/>
                <a:ext cx="301702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4" name="잉크 113">
                <a:extLst>
                  <a:ext uri="{FF2B5EF4-FFF2-40B4-BE49-F238E27FC236}">
                    <a16:creationId xmlns:a16="http://schemas.microsoft.com/office/drawing/2014/main" id="{8E48DB7B-3F99-4C83-91A3-9D8131F17302}"/>
                  </a:ext>
                </a:extLst>
              </p14:cNvPr>
              <p14:cNvContentPartPr/>
              <p14:nvPr/>
            </p14:nvContentPartPr>
            <p14:xfrm>
              <a:off x="7152023" y="3980059"/>
              <a:ext cx="120240" cy="8640"/>
            </p14:xfrm>
          </p:contentPart>
        </mc:Choice>
        <mc:Fallback xmlns="">
          <p:pic>
            <p:nvPicPr>
              <p:cNvPr id="114" name="잉크 113">
                <a:extLst>
                  <a:ext uri="{FF2B5EF4-FFF2-40B4-BE49-F238E27FC236}">
                    <a16:creationId xmlns:a16="http://schemas.microsoft.com/office/drawing/2014/main" id="{8E48DB7B-3F99-4C83-91A3-9D8131F1730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143023" y="3971059"/>
                <a:ext cx="1378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5" name="잉크 114">
                <a:extLst>
                  <a:ext uri="{FF2B5EF4-FFF2-40B4-BE49-F238E27FC236}">
                    <a16:creationId xmlns:a16="http://schemas.microsoft.com/office/drawing/2014/main" id="{F2E45AF2-BDAA-41A7-B7D6-C04B79643E74}"/>
                  </a:ext>
                </a:extLst>
              </p14:cNvPr>
              <p14:cNvContentPartPr/>
              <p14:nvPr/>
            </p14:nvContentPartPr>
            <p14:xfrm>
              <a:off x="7547856" y="3971220"/>
              <a:ext cx="82080" cy="12240"/>
            </p14:xfrm>
          </p:contentPart>
        </mc:Choice>
        <mc:Fallback xmlns="">
          <p:pic>
            <p:nvPicPr>
              <p:cNvPr id="115" name="잉크 114">
                <a:extLst>
                  <a:ext uri="{FF2B5EF4-FFF2-40B4-BE49-F238E27FC236}">
                    <a16:creationId xmlns:a16="http://schemas.microsoft.com/office/drawing/2014/main" id="{F2E45AF2-BDAA-41A7-B7D6-C04B79643E7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538856" y="3961947"/>
                <a:ext cx="99720" cy="30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6" name="잉크 115">
                <a:extLst>
                  <a:ext uri="{FF2B5EF4-FFF2-40B4-BE49-F238E27FC236}">
                    <a16:creationId xmlns:a16="http://schemas.microsoft.com/office/drawing/2014/main" id="{2B2D6D72-E526-414B-9510-13BB60D15A94}"/>
                  </a:ext>
                </a:extLst>
              </p14:cNvPr>
              <p14:cNvContentPartPr/>
              <p14:nvPr/>
            </p14:nvContentPartPr>
            <p14:xfrm>
              <a:off x="7683576" y="3766020"/>
              <a:ext cx="70200" cy="18000"/>
            </p14:xfrm>
          </p:contentPart>
        </mc:Choice>
        <mc:Fallback xmlns="">
          <p:pic>
            <p:nvPicPr>
              <p:cNvPr id="116" name="잉크 115">
                <a:extLst>
                  <a:ext uri="{FF2B5EF4-FFF2-40B4-BE49-F238E27FC236}">
                    <a16:creationId xmlns:a16="http://schemas.microsoft.com/office/drawing/2014/main" id="{2B2D6D72-E526-414B-9510-13BB60D15A9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674530" y="3756836"/>
                <a:ext cx="8793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7" name="잉크 116">
                <a:extLst>
                  <a:ext uri="{FF2B5EF4-FFF2-40B4-BE49-F238E27FC236}">
                    <a16:creationId xmlns:a16="http://schemas.microsoft.com/office/drawing/2014/main" id="{B339527A-7FB4-43CB-8E60-F4C2453A44C0}"/>
                  </a:ext>
                </a:extLst>
              </p14:cNvPr>
              <p14:cNvContentPartPr/>
              <p14:nvPr/>
            </p14:nvContentPartPr>
            <p14:xfrm>
              <a:off x="6309893" y="4597440"/>
              <a:ext cx="159840" cy="24120"/>
            </p14:xfrm>
          </p:contentPart>
        </mc:Choice>
        <mc:Fallback xmlns="">
          <p:pic>
            <p:nvPicPr>
              <p:cNvPr id="117" name="잉크 116">
                <a:extLst>
                  <a:ext uri="{FF2B5EF4-FFF2-40B4-BE49-F238E27FC236}">
                    <a16:creationId xmlns:a16="http://schemas.microsoft.com/office/drawing/2014/main" id="{B339527A-7FB4-43CB-8E60-F4C2453A44C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300893" y="4588440"/>
                <a:ext cx="177480" cy="41760"/>
              </a:xfrm>
              <a:prstGeom prst="rect">
                <a:avLst/>
              </a:prstGeom>
            </p:spPr>
          </p:pic>
        </mc:Fallback>
      </mc:AlternateContent>
      <p:sp>
        <p:nvSpPr>
          <p:cNvPr id="118" name="원호 117">
            <a:extLst>
              <a:ext uri="{FF2B5EF4-FFF2-40B4-BE49-F238E27FC236}">
                <a16:creationId xmlns:a16="http://schemas.microsoft.com/office/drawing/2014/main" id="{B48C48E2-BA0E-4A20-B483-56F1F16B084B}"/>
              </a:ext>
            </a:extLst>
          </p:cNvPr>
          <p:cNvSpPr/>
          <p:nvPr/>
        </p:nvSpPr>
        <p:spPr>
          <a:xfrm rot="15590025">
            <a:off x="4736672" y="1455632"/>
            <a:ext cx="3188893" cy="3188893"/>
          </a:xfrm>
          <a:prstGeom prst="arc">
            <a:avLst>
              <a:gd name="adj1" fmla="val 3947228"/>
              <a:gd name="adj2" fmla="val 4804353"/>
            </a:avLst>
          </a:prstGeom>
          <a:noFill/>
          <a:ln w="127000">
            <a:solidFill>
              <a:srgbClr val="CD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원호 118">
            <a:extLst>
              <a:ext uri="{FF2B5EF4-FFF2-40B4-BE49-F238E27FC236}">
                <a16:creationId xmlns:a16="http://schemas.microsoft.com/office/drawing/2014/main" id="{63E50CE4-489F-4180-8EBC-30253E4CFD7A}"/>
              </a:ext>
            </a:extLst>
          </p:cNvPr>
          <p:cNvSpPr/>
          <p:nvPr/>
        </p:nvSpPr>
        <p:spPr>
          <a:xfrm rot="15590025">
            <a:off x="4736672" y="1465205"/>
            <a:ext cx="3188893" cy="3188893"/>
          </a:xfrm>
          <a:prstGeom prst="arc">
            <a:avLst>
              <a:gd name="adj1" fmla="val 5172782"/>
              <a:gd name="adj2" fmla="val 7517811"/>
            </a:avLst>
          </a:prstGeom>
          <a:noFill/>
          <a:ln w="127000">
            <a:solidFill>
              <a:srgbClr val="CD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0" name="잉크 119">
                <a:extLst>
                  <a:ext uri="{FF2B5EF4-FFF2-40B4-BE49-F238E27FC236}">
                    <a16:creationId xmlns:a16="http://schemas.microsoft.com/office/drawing/2014/main" id="{22960132-F43D-4FF1-976B-548C0C72E0B3}"/>
                  </a:ext>
                </a:extLst>
              </p14:cNvPr>
              <p14:cNvContentPartPr/>
              <p14:nvPr/>
            </p14:nvContentPartPr>
            <p14:xfrm>
              <a:off x="5095081" y="3985237"/>
              <a:ext cx="37440" cy="63720"/>
            </p14:xfrm>
          </p:contentPart>
        </mc:Choice>
        <mc:Fallback xmlns="">
          <p:pic>
            <p:nvPicPr>
              <p:cNvPr id="120" name="잉크 119">
                <a:extLst>
                  <a:ext uri="{FF2B5EF4-FFF2-40B4-BE49-F238E27FC236}">
                    <a16:creationId xmlns:a16="http://schemas.microsoft.com/office/drawing/2014/main" id="{22960132-F43D-4FF1-976B-548C0C72E0B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086081" y="3976186"/>
                <a:ext cx="55080" cy="81460"/>
              </a:xfrm>
              <a:prstGeom prst="rect">
                <a:avLst/>
              </a:prstGeom>
            </p:spPr>
          </p:pic>
        </mc:Fallback>
      </mc:AlternateContent>
      <p:sp>
        <p:nvSpPr>
          <p:cNvPr id="121" name="TextBox 120">
            <a:extLst>
              <a:ext uri="{FF2B5EF4-FFF2-40B4-BE49-F238E27FC236}">
                <a16:creationId xmlns:a16="http://schemas.microsoft.com/office/drawing/2014/main" id="{9FD62AA9-431A-47C0-BCA1-0002796CE9FD}"/>
              </a:ext>
            </a:extLst>
          </p:cNvPr>
          <p:cNvSpPr txBox="1"/>
          <p:nvPr/>
        </p:nvSpPr>
        <p:spPr>
          <a:xfrm>
            <a:off x="4882922" y="4468281"/>
            <a:ext cx="3968395" cy="923330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150" normalizeH="0" baseline="0" noProof="0" dirty="0">
                <a:ln w="12700">
                  <a:solidFill>
                    <a:srgbClr val="CDCDCD"/>
                  </a:solidFill>
                </a:ln>
                <a:solidFill>
                  <a:srgbClr val="000000"/>
                </a:solidFill>
                <a:uLnTx/>
                <a:uFillTx/>
                <a:latin typeface="Futura Hv BT" panose="020B0702020204090204" pitchFamily="34" charset="0"/>
                <a:ea typeface="12롯데마트행복Bold" panose="02020603020101020101" pitchFamily="18" charset="-127"/>
              </a:rPr>
              <a:t>Purdue</a:t>
            </a:r>
            <a:r>
              <a:rPr kumimoji="0" lang="en-US" altLang="ko-KR" sz="5400" b="0" i="0" u="none" strike="noStrike" kern="1200" cap="none" spc="-150" normalizeH="0" baseline="0" noProof="0" dirty="0">
                <a:ln w="12700">
                  <a:solidFill>
                    <a:srgbClr val="CDCDCD"/>
                  </a:solidFill>
                </a:ln>
                <a:solidFill>
                  <a:srgbClr val="C18D16"/>
                </a:solidFill>
                <a:uLnTx/>
                <a:uFillTx/>
                <a:latin typeface="Futura Hv BT" panose="020B0702020204090204" pitchFamily="34" charset="0"/>
                <a:ea typeface="12롯데마트행복Bold" panose="02020603020101020101" pitchFamily="18" charset="-127"/>
              </a:rPr>
              <a:t> Univ</a:t>
            </a:r>
            <a:endParaRPr kumimoji="0" lang="ko-KR" altLang="en-US" sz="5400" b="0" i="0" u="none" strike="noStrike" kern="1200" cap="none" spc="-150" normalizeH="0" baseline="0" noProof="0" dirty="0">
              <a:ln w="12700">
                <a:solidFill>
                  <a:srgbClr val="CDCDCD"/>
                </a:solidFill>
              </a:ln>
              <a:solidFill>
                <a:srgbClr val="C18D16"/>
              </a:solidFill>
              <a:uLnTx/>
              <a:uFillTx/>
              <a:latin typeface="Futura Hv BT" panose="020B0702020204090204" pitchFamily="34" charset="0"/>
              <a:ea typeface="12롯데마트행복Bold" panose="02020603020101020101" pitchFamily="18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3E334C9-AEB6-42AC-9934-CBC3FF4414CB}"/>
              </a:ext>
            </a:extLst>
          </p:cNvPr>
          <p:cNvSpPr txBox="1"/>
          <p:nvPr/>
        </p:nvSpPr>
        <p:spPr>
          <a:xfrm>
            <a:off x="3367449" y="3375446"/>
            <a:ext cx="5819222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0" u="none" strike="noStrike" kern="1200" cap="none" spc="-150" normalizeH="0" baseline="0" noProof="0" dirty="0">
                <a:ln w="22225">
                  <a:solidFill>
                    <a:srgbClr val="CDCDCD"/>
                  </a:solidFill>
                </a:ln>
                <a:solidFill>
                  <a:srgbClr val="839D2D"/>
                </a:solidFill>
                <a:uLnTx/>
                <a:uFillTx/>
                <a:latin typeface="Futura Hv BT" panose="020B0702020204090204" pitchFamily="34" charset="0"/>
                <a:ea typeface="12롯데마트행복Bold" panose="02020603020101020101" pitchFamily="18" charset="-127"/>
              </a:rPr>
              <a:t>Ag</a:t>
            </a:r>
            <a:r>
              <a:rPr lang="en-US" altLang="ko-KR" sz="9600" spc="-150" dirty="0" err="1">
                <a:ln w="22225">
                  <a:solidFill>
                    <a:srgbClr val="CDCDCD"/>
                  </a:solidFill>
                </a:ln>
                <a:solidFill>
                  <a:srgbClr val="839D2D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roSitter</a:t>
            </a:r>
            <a:endParaRPr kumimoji="0" lang="ko-KR" altLang="en-US" sz="9600" b="0" u="none" strike="noStrike" kern="1200" cap="none" spc="-150" normalizeH="0" baseline="0" noProof="0" dirty="0">
              <a:ln w="22225">
                <a:solidFill>
                  <a:srgbClr val="CDCDCD"/>
                </a:solidFill>
              </a:ln>
              <a:solidFill>
                <a:srgbClr val="839D2D"/>
              </a:solidFill>
              <a:uLnTx/>
              <a:uFillTx/>
              <a:latin typeface="Futura Hv BT" panose="020B0702020204090204" pitchFamily="34" charset="0"/>
              <a:ea typeface="12롯데마트행복Bold" panose="020206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3" name="잉크 122">
                <a:extLst>
                  <a:ext uri="{FF2B5EF4-FFF2-40B4-BE49-F238E27FC236}">
                    <a16:creationId xmlns:a16="http://schemas.microsoft.com/office/drawing/2014/main" id="{55C11323-58D8-4553-8694-D968AB998CE3}"/>
                  </a:ext>
                </a:extLst>
              </p14:cNvPr>
              <p14:cNvContentPartPr/>
              <p14:nvPr/>
            </p14:nvContentPartPr>
            <p14:xfrm>
              <a:off x="5301630" y="4231128"/>
              <a:ext cx="23400" cy="33480"/>
            </p14:xfrm>
          </p:contentPart>
        </mc:Choice>
        <mc:Fallback xmlns="">
          <p:pic>
            <p:nvPicPr>
              <p:cNvPr id="123" name="잉크 122">
                <a:extLst>
                  <a:ext uri="{FF2B5EF4-FFF2-40B4-BE49-F238E27FC236}">
                    <a16:creationId xmlns:a16="http://schemas.microsoft.com/office/drawing/2014/main" id="{55C11323-58D8-4553-8694-D968AB998CE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292630" y="4222030"/>
                <a:ext cx="41040" cy="51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4" name="잉크 123">
                <a:extLst>
                  <a:ext uri="{FF2B5EF4-FFF2-40B4-BE49-F238E27FC236}">
                    <a16:creationId xmlns:a16="http://schemas.microsoft.com/office/drawing/2014/main" id="{642AA6DE-D3F0-417C-9116-77EB8AF97E11}"/>
                  </a:ext>
                </a:extLst>
              </p14:cNvPr>
              <p14:cNvContentPartPr/>
              <p14:nvPr/>
            </p14:nvContentPartPr>
            <p14:xfrm>
              <a:off x="5059710" y="3945288"/>
              <a:ext cx="80640" cy="152280"/>
            </p14:xfrm>
          </p:contentPart>
        </mc:Choice>
        <mc:Fallback xmlns="">
          <p:pic>
            <p:nvPicPr>
              <p:cNvPr id="124" name="잉크 123">
                <a:extLst>
                  <a:ext uri="{FF2B5EF4-FFF2-40B4-BE49-F238E27FC236}">
                    <a16:creationId xmlns:a16="http://schemas.microsoft.com/office/drawing/2014/main" id="{642AA6DE-D3F0-417C-9116-77EB8AF97E1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050750" y="3936309"/>
                <a:ext cx="98202" cy="169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5" name="잉크 124">
                <a:extLst>
                  <a:ext uri="{FF2B5EF4-FFF2-40B4-BE49-F238E27FC236}">
                    <a16:creationId xmlns:a16="http://schemas.microsoft.com/office/drawing/2014/main" id="{3B93F1DD-04CD-463D-8E53-CE20497A885F}"/>
                  </a:ext>
                </a:extLst>
              </p14:cNvPr>
              <p14:cNvContentPartPr/>
              <p14:nvPr/>
            </p14:nvContentPartPr>
            <p14:xfrm>
              <a:off x="5488925" y="4379088"/>
              <a:ext cx="47880" cy="106560"/>
            </p14:xfrm>
          </p:contentPart>
        </mc:Choice>
        <mc:Fallback xmlns="">
          <p:pic>
            <p:nvPicPr>
              <p:cNvPr id="125" name="잉크 124">
                <a:extLst>
                  <a:ext uri="{FF2B5EF4-FFF2-40B4-BE49-F238E27FC236}">
                    <a16:creationId xmlns:a16="http://schemas.microsoft.com/office/drawing/2014/main" id="{3B93F1DD-04CD-463D-8E53-CE20497A885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479925" y="4370057"/>
                <a:ext cx="65520" cy="124260"/>
              </a:xfrm>
              <a:prstGeom prst="rect">
                <a:avLst/>
              </a:prstGeom>
            </p:spPr>
          </p:pic>
        </mc:Fallback>
      </mc:AlternateContent>
      <p:pic>
        <p:nvPicPr>
          <p:cNvPr id="126" name="그림 125">
            <a:extLst>
              <a:ext uri="{FF2B5EF4-FFF2-40B4-BE49-F238E27FC236}">
                <a16:creationId xmlns:a16="http://schemas.microsoft.com/office/drawing/2014/main" id="{0108A5C0-CF75-468E-93E1-AF25A32F0D16}"/>
              </a:ext>
            </a:extLst>
          </p:cNvPr>
          <p:cNvPicPr>
            <a:picLocks noChangeAspect="1"/>
          </p:cNvPicPr>
          <p:nvPr/>
        </p:nvPicPr>
        <p:blipFill>
          <a:blip r:embed="rId6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82922" y="561539"/>
            <a:ext cx="3337902" cy="3337902"/>
          </a:xfrm>
          <a:prstGeom prst="rect">
            <a:avLst/>
          </a:prstGeom>
        </p:spPr>
      </p:pic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96A1BAD-14CA-4097-8A1B-18492A7647B6}"/>
              </a:ext>
            </a:extLst>
          </p:cNvPr>
          <p:cNvSpPr/>
          <p:nvPr/>
        </p:nvSpPr>
        <p:spPr>
          <a:xfrm>
            <a:off x="4467717" y="5426627"/>
            <a:ext cx="7500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solidFill>
                  <a:srgbClr val="4F4F4F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SUKRYUL LIM, CHANGHO SEO, YUNCHANG CHAE Kyungpook Univ.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68ED1F4-78E4-43E2-A847-25308262FF1C}"/>
              </a:ext>
            </a:extLst>
          </p:cNvPr>
          <p:cNvSpPr/>
          <p:nvPr/>
        </p:nvSpPr>
        <p:spPr>
          <a:xfrm>
            <a:off x="9165682" y="5760598"/>
            <a:ext cx="2802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solidFill>
                  <a:srgbClr val="4F4F4F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SUMIN LEE Sejong Univ.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D4DDDDE-0B13-4043-9601-5D3E36A78A2D}"/>
              </a:ext>
            </a:extLst>
          </p:cNvPr>
          <p:cNvSpPr/>
          <p:nvPr/>
        </p:nvSpPr>
        <p:spPr>
          <a:xfrm>
            <a:off x="8655927" y="6094569"/>
            <a:ext cx="3311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solidFill>
                  <a:srgbClr val="4F4F4F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CHANHYEOK JUN </a:t>
            </a:r>
            <a:r>
              <a:rPr lang="en-US" altLang="ko-KR" dirty="0" err="1">
                <a:solidFill>
                  <a:srgbClr val="4F4F4F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Jeju</a:t>
            </a:r>
            <a:r>
              <a:rPr lang="en-US" altLang="ko-KR" dirty="0">
                <a:solidFill>
                  <a:srgbClr val="4F4F4F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 Univ.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90AA375-0A30-414E-9C47-67CEE2D07A6C}"/>
              </a:ext>
            </a:extLst>
          </p:cNvPr>
          <p:cNvSpPr/>
          <p:nvPr/>
        </p:nvSpPr>
        <p:spPr>
          <a:xfrm>
            <a:off x="8939723" y="6428539"/>
            <a:ext cx="3028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solidFill>
                  <a:srgbClr val="4F4F4F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AIDAN MAIS Purdue Univ.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6BAF035-4A38-4687-8C59-92612F0ADA30}"/>
              </a:ext>
            </a:extLst>
          </p:cNvPr>
          <p:cNvSpPr txBox="1"/>
          <p:nvPr/>
        </p:nvSpPr>
        <p:spPr>
          <a:xfrm>
            <a:off x="28576" y="56951"/>
            <a:ext cx="220618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1600" spc="-150" dirty="0">
                <a:solidFill>
                  <a:srgbClr val="4F4F4F"/>
                </a:solidFill>
                <a:latin typeface="Futura Hv BT" panose="020B0702020204090204" pitchFamily="34" charset="0"/>
                <a:ea typeface="THE명품고딕M" panose="02020603020101020101" pitchFamily="18" charset="-127"/>
              </a:rPr>
              <a:t>2019 SUMMER K-SW </a:t>
            </a:r>
          </a:p>
          <a:p>
            <a:r>
              <a:rPr lang="en-US" altLang="ko-KR" sz="1600" spc="-150" dirty="0" err="1">
                <a:solidFill>
                  <a:srgbClr val="4F4F4F"/>
                </a:solidFill>
                <a:latin typeface="Futura Hv BT" panose="020B0702020204090204" pitchFamily="34" charset="0"/>
                <a:ea typeface="THE명품고딕M" panose="02020603020101020101" pitchFamily="18" charset="-127"/>
              </a:rPr>
              <a:t>AgIOT</a:t>
            </a:r>
            <a:r>
              <a:rPr lang="en-US" altLang="ko-KR" sz="1600" spc="-150" dirty="0">
                <a:solidFill>
                  <a:srgbClr val="4F4F4F"/>
                </a:solidFill>
                <a:latin typeface="Futura Hv BT" panose="020B0702020204090204" pitchFamily="34" charset="0"/>
                <a:ea typeface="THE명품고딕M" panose="02020603020101020101" pitchFamily="18" charset="-127"/>
              </a:rPr>
              <a:t> By Prof. Tony Smith</a:t>
            </a:r>
            <a:endParaRPr lang="ko-KR" altLang="en-US" sz="1600" spc="-150" dirty="0">
              <a:solidFill>
                <a:srgbClr val="4F4F4F"/>
              </a:solidFill>
              <a:latin typeface="Futura Hv BT" panose="020B0702020204090204" pitchFamily="34" charset="0"/>
              <a:ea typeface="THE명품고딕M" panose="020206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3EFCC9E7-06EC-46BD-9E89-80E7B69CDBEE}"/>
                  </a:ext>
                </a:extLst>
              </p14:cNvPr>
              <p14:cNvContentPartPr/>
              <p14:nvPr/>
            </p14:nvContentPartPr>
            <p14:xfrm>
              <a:off x="11757480" y="-2034951"/>
              <a:ext cx="33120" cy="9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3EFCC9E7-06EC-46BD-9E89-80E7B69CDBE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748840" y="-2043591"/>
                <a:ext cx="50760" cy="2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14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00937E-E5CF-47E1-9E29-22235B16DB0F}"/>
              </a:ext>
            </a:extLst>
          </p:cNvPr>
          <p:cNvSpPr txBox="1"/>
          <p:nvPr/>
        </p:nvSpPr>
        <p:spPr>
          <a:xfrm>
            <a:off x="5618946" y="76864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나오며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5AD8BD-C7FB-4B6C-81F4-750255234B73}"/>
              </a:ext>
            </a:extLst>
          </p:cNvPr>
          <p:cNvSpPr txBox="1"/>
          <p:nvPr/>
        </p:nvSpPr>
        <p:spPr>
          <a:xfrm>
            <a:off x="2630360" y="218804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THE명품고딕M" panose="02020603020101020101" pitchFamily="18" charset="-127"/>
              </a:rPr>
              <a:t>Circuit Board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THE명품고딕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54EEC0-735E-48A7-BC90-15D57C647225}"/>
              </a:ext>
            </a:extLst>
          </p:cNvPr>
          <p:cNvSpPr/>
          <p:nvPr/>
        </p:nvSpPr>
        <p:spPr>
          <a:xfrm>
            <a:off x="-1014338" y="-2322112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/>
              </a:rPr>
              <a:t>33.867cm : 19.05cm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2BD964-95B4-4F41-B90C-56359B6DD3FE}"/>
              </a:ext>
            </a:extLst>
          </p:cNvPr>
          <p:cNvCxnSpPr/>
          <p:nvPr/>
        </p:nvCxnSpPr>
        <p:spPr>
          <a:xfrm>
            <a:off x="-1203788" y="-3829383"/>
            <a:ext cx="1842172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7BA370-345D-4023-ADA0-BA0A12AC5540}"/>
              </a:ext>
            </a:extLst>
          </p:cNvPr>
          <p:cNvSpPr txBox="1"/>
          <p:nvPr/>
        </p:nvSpPr>
        <p:spPr>
          <a:xfrm>
            <a:off x="-2923561" y="-3347618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6115FD-2E92-463A-9F39-3867CA084C29}"/>
              </a:ext>
            </a:extLst>
          </p:cNvPr>
          <p:cNvSpPr txBox="1"/>
          <p:nvPr/>
        </p:nvSpPr>
        <p:spPr>
          <a:xfrm>
            <a:off x="-2730560" y="-2583441"/>
            <a:ext cx="12686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1528DE-DE68-4B9C-A778-DAAD13BBCE21}"/>
              </a:ext>
            </a:extLst>
          </p:cNvPr>
          <p:cNvSpPr txBox="1"/>
          <p:nvPr/>
        </p:nvSpPr>
        <p:spPr>
          <a:xfrm>
            <a:off x="-2605365" y="-1819264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DAF633-F1E7-4C92-80BB-339A66F8A5F6}"/>
              </a:ext>
            </a:extLst>
          </p:cNvPr>
          <p:cNvSpPr txBox="1"/>
          <p:nvPr/>
        </p:nvSpPr>
        <p:spPr>
          <a:xfrm>
            <a:off x="-2988483" y="-1055087"/>
            <a:ext cx="17844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Development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67E96C-17C0-45D0-B3EF-FBFC945F06C6}"/>
              </a:ext>
            </a:extLst>
          </p:cNvPr>
          <p:cNvSpPr txBox="1"/>
          <p:nvPr/>
        </p:nvSpPr>
        <p:spPr>
          <a:xfrm>
            <a:off x="850838" y="-3372221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A03A0E-3434-464A-87CF-016620532498}"/>
              </a:ext>
            </a:extLst>
          </p:cNvPr>
          <p:cNvGrpSpPr/>
          <p:nvPr/>
        </p:nvGrpSpPr>
        <p:grpSpPr>
          <a:xfrm>
            <a:off x="-3437744" y="-3291232"/>
            <a:ext cx="2682982" cy="198165"/>
            <a:chOff x="4773740" y="2324375"/>
            <a:chExt cx="2682982" cy="198165"/>
          </a:xfrm>
        </p:grpSpPr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EB04591-C9C1-47DF-AE20-DA585050510D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08756F86-505E-4216-835C-92BCE7340D1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184652-039B-4061-822B-CE2A16534BCF}"/>
              </a:ext>
            </a:extLst>
          </p:cNvPr>
          <p:cNvGrpSpPr/>
          <p:nvPr/>
        </p:nvGrpSpPr>
        <p:grpSpPr>
          <a:xfrm>
            <a:off x="-3437744" y="-2516096"/>
            <a:ext cx="2682982" cy="198165"/>
            <a:chOff x="4773740" y="2324375"/>
            <a:chExt cx="2682982" cy="198165"/>
          </a:xfrm>
        </p:grpSpPr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8001C6B8-AC55-4DE6-A59F-32B839E9A367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2C0299AB-FCB8-4EF0-B78C-3926FC2E84E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A40A4D6-B158-443B-AF1C-58CFEC46C0D8}"/>
              </a:ext>
            </a:extLst>
          </p:cNvPr>
          <p:cNvGrpSpPr/>
          <p:nvPr/>
        </p:nvGrpSpPr>
        <p:grpSpPr>
          <a:xfrm>
            <a:off x="-3437744" y="-1742769"/>
            <a:ext cx="2682982" cy="198165"/>
            <a:chOff x="4773740" y="2324375"/>
            <a:chExt cx="2682982" cy="198165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9013346-A7B4-4417-A437-2DEE111A66DA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1F996605-3637-4841-9902-FE6306219A3B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806F7C9-7324-4FA0-ABCA-F3E57E8CE221}"/>
              </a:ext>
            </a:extLst>
          </p:cNvPr>
          <p:cNvGrpSpPr/>
          <p:nvPr/>
        </p:nvGrpSpPr>
        <p:grpSpPr>
          <a:xfrm>
            <a:off x="-3437744" y="-972702"/>
            <a:ext cx="2682982" cy="198165"/>
            <a:chOff x="4773740" y="2324375"/>
            <a:chExt cx="2682982" cy="19816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92291859-EE66-4E9C-AAC7-2AF291B44D29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3797FEE3-9FAA-4196-A366-0440F5DE7BF4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96CF78E-232F-4F01-B746-E53C037C3310}"/>
              </a:ext>
            </a:extLst>
          </p:cNvPr>
          <p:cNvGrpSpPr/>
          <p:nvPr/>
        </p:nvGrpSpPr>
        <p:grpSpPr>
          <a:xfrm>
            <a:off x="242080" y="-3309564"/>
            <a:ext cx="2682982" cy="198165"/>
            <a:chOff x="4773740" y="2324375"/>
            <a:chExt cx="2682982" cy="198165"/>
          </a:xfrm>
        </p:grpSpPr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880B66D6-0306-4110-90A4-00738F98154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3E4CFF50-4D56-4BAB-9F46-D5CB7E803EC1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23348F-92D3-4190-80D0-3A6B9A46AF06}"/>
              </a:ext>
            </a:extLst>
          </p:cNvPr>
          <p:cNvCxnSpPr>
            <a:cxnSpLocks/>
          </p:cNvCxnSpPr>
          <p:nvPr/>
        </p:nvCxnSpPr>
        <p:spPr>
          <a:xfrm>
            <a:off x="-1624194" y="-3829383"/>
            <a:ext cx="268298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575CA00-4C0E-4842-8375-BA3D8EA6B18E}"/>
              </a:ext>
            </a:extLst>
          </p:cNvPr>
          <p:cNvSpPr txBox="1"/>
          <p:nvPr/>
        </p:nvSpPr>
        <p:spPr>
          <a:xfrm>
            <a:off x="825994" y="-2553092"/>
            <a:ext cx="151515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53E86-2A47-41C4-A702-E0154F572D64}"/>
              </a:ext>
            </a:extLst>
          </p:cNvPr>
          <p:cNvSpPr txBox="1"/>
          <p:nvPr/>
        </p:nvSpPr>
        <p:spPr>
          <a:xfrm>
            <a:off x="717631" y="-1788915"/>
            <a:ext cx="173188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 Future work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0476CE-650C-48C3-8484-311034DA0FAF}"/>
              </a:ext>
            </a:extLst>
          </p:cNvPr>
          <p:cNvGrpSpPr/>
          <p:nvPr/>
        </p:nvGrpSpPr>
        <p:grpSpPr>
          <a:xfrm>
            <a:off x="242080" y="-2476597"/>
            <a:ext cx="2682982" cy="198165"/>
            <a:chOff x="4773740" y="2324375"/>
            <a:chExt cx="2682982" cy="198165"/>
          </a:xfrm>
        </p:grpSpPr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D63159CA-B6CD-46F3-8BE5-D79C971B3F74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058C5D1F-B225-438D-AA0D-1B9D86FAE31E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AB7AE6E-F960-4DAD-8B5F-337581D188F7}"/>
              </a:ext>
            </a:extLst>
          </p:cNvPr>
          <p:cNvGrpSpPr/>
          <p:nvPr/>
        </p:nvGrpSpPr>
        <p:grpSpPr>
          <a:xfrm>
            <a:off x="242080" y="-1706530"/>
            <a:ext cx="2682982" cy="198165"/>
            <a:chOff x="4773740" y="2324375"/>
            <a:chExt cx="2682982" cy="198165"/>
          </a:xfrm>
        </p:grpSpPr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74513F9F-FD97-4B61-AA87-7EB91EB953A5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5D51BAAB-DC61-4958-B298-7D45B693D19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446574F-92FD-4D26-8D4B-7DCFFC5ADA71}"/>
              </a:ext>
            </a:extLst>
          </p:cNvPr>
          <p:cNvGrpSpPr/>
          <p:nvPr/>
        </p:nvGrpSpPr>
        <p:grpSpPr>
          <a:xfrm>
            <a:off x="242080" y="-962081"/>
            <a:ext cx="2682982" cy="198165"/>
            <a:chOff x="4773740" y="2324375"/>
            <a:chExt cx="2682982" cy="198165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F6FC9021-B13E-4A33-9CBC-9FDC2E56F18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181397F9-0F0C-4F42-9538-0259833D97D2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389B7C1-510A-424D-8E22-B5D959C063ED}"/>
              </a:ext>
            </a:extLst>
          </p:cNvPr>
          <p:cNvSpPr txBox="1"/>
          <p:nvPr/>
        </p:nvSpPr>
        <p:spPr>
          <a:xfrm>
            <a:off x="843346" y="-1055087"/>
            <a:ext cx="145937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 </a:t>
            </a: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696A03-9784-45DF-BD5B-7FC7352201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343" y="792690"/>
            <a:ext cx="8054908" cy="5170031"/>
          </a:xfrm>
          <a:prstGeom prst="rect">
            <a:avLst/>
          </a:prstGeom>
          <a:ln>
            <a:noFill/>
          </a:ln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B561955-661A-4381-8C0F-254BCC6741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44FFF8-DD73-4EF5-BC5D-1BAD46452E85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99A05B5-DA24-4A54-8E53-6DCE4C881C5E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D93B7F5-1F62-4710-A598-FF786C75EA89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E8E8D0E-0917-4A86-8657-89E4C9283F24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9ED172E-28B1-440D-8E72-B86E56DF519E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D58E03-FA92-44D0-BF34-03411D0A9F16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33B7396-E5DE-4A35-94DA-1332EA485056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EC305AF-8996-4B3E-AA9D-B553F9F33340}"/>
              </a:ext>
            </a:extLst>
          </p:cNvPr>
          <p:cNvSpPr/>
          <p:nvPr/>
        </p:nvSpPr>
        <p:spPr>
          <a:xfrm>
            <a:off x="-64610" y="1848105"/>
            <a:ext cx="1917290" cy="6248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125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00937E-E5CF-47E1-9E29-22235B16DB0F}"/>
              </a:ext>
            </a:extLst>
          </p:cNvPr>
          <p:cNvSpPr txBox="1"/>
          <p:nvPr/>
        </p:nvSpPr>
        <p:spPr>
          <a:xfrm>
            <a:off x="5618946" y="76864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나오며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54EEC0-735E-48A7-BC90-15D57C647225}"/>
              </a:ext>
            </a:extLst>
          </p:cNvPr>
          <p:cNvSpPr/>
          <p:nvPr/>
        </p:nvSpPr>
        <p:spPr>
          <a:xfrm>
            <a:off x="-1014338" y="-2322112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/>
              </a:rPr>
              <a:t>33.867cm : 19.05cm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2BD964-95B4-4F41-B90C-56359B6DD3FE}"/>
              </a:ext>
            </a:extLst>
          </p:cNvPr>
          <p:cNvCxnSpPr/>
          <p:nvPr/>
        </p:nvCxnSpPr>
        <p:spPr>
          <a:xfrm>
            <a:off x="-1203788" y="-3829383"/>
            <a:ext cx="1842172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7BA370-345D-4023-ADA0-BA0A12AC5540}"/>
              </a:ext>
            </a:extLst>
          </p:cNvPr>
          <p:cNvSpPr txBox="1"/>
          <p:nvPr/>
        </p:nvSpPr>
        <p:spPr>
          <a:xfrm>
            <a:off x="-2923561" y="-3347618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6115FD-2E92-463A-9F39-3867CA084C29}"/>
              </a:ext>
            </a:extLst>
          </p:cNvPr>
          <p:cNvSpPr txBox="1"/>
          <p:nvPr/>
        </p:nvSpPr>
        <p:spPr>
          <a:xfrm>
            <a:off x="-2730560" y="-2583441"/>
            <a:ext cx="12686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1528DE-DE68-4B9C-A778-DAAD13BBCE21}"/>
              </a:ext>
            </a:extLst>
          </p:cNvPr>
          <p:cNvSpPr txBox="1"/>
          <p:nvPr/>
        </p:nvSpPr>
        <p:spPr>
          <a:xfrm>
            <a:off x="-2605365" y="-1819264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DAF633-F1E7-4C92-80BB-339A66F8A5F6}"/>
              </a:ext>
            </a:extLst>
          </p:cNvPr>
          <p:cNvSpPr txBox="1"/>
          <p:nvPr/>
        </p:nvSpPr>
        <p:spPr>
          <a:xfrm>
            <a:off x="-2988483" y="-1055087"/>
            <a:ext cx="17844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Development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67E96C-17C0-45D0-B3EF-FBFC945F06C6}"/>
              </a:ext>
            </a:extLst>
          </p:cNvPr>
          <p:cNvSpPr txBox="1"/>
          <p:nvPr/>
        </p:nvSpPr>
        <p:spPr>
          <a:xfrm>
            <a:off x="850838" y="-3372221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A03A0E-3434-464A-87CF-016620532498}"/>
              </a:ext>
            </a:extLst>
          </p:cNvPr>
          <p:cNvGrpSpPr/>
          <p:nvPr/>
        </p:nvGrpSpPr>
        <p:grpSpPr>
          <a:xfrm>
            <a:off x="-3437744" y="-3291232"/>
            <a:ext cx="2682982" cy="198165"/>
            <a:chOff x="4773740" y="2324375"/>
            <a:chExt cx="2682982" cy="198165"/>
          </a:xfrm>
        </p:grpSpPr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EB04591-C9C1-47DF-AE20-DA585050510D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08756F86-505E-4216-835C-92BCE7340D1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184652-039B-4061-822B-CE2A16534BCF}"/>
              </a:ext>
            </a:extLst>
          </p:cNvPr>
          <p:cNvGrpSpPr/>
          <p:nvPr/>
        </p:nvGrpSpPr>
        <p:grpSpPr>
          <a:xfrm>
            <a:off x="-3437744" y="-2516096"/>
            <a:ext cx="2682982" cy="198165"/>
            <a:chOff x="4773740" y="2324375"/>
            <a:chExt cx="2682982" cy="198165"/>
          </a:xfrm>
        </p:grpSpPr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8001C6B8-AC55-4DE6-A59F-32B839E9A367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2C0299AB-FCB8-4EF0-B78C-3926FC2E84E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A40A4D6-B158-443B-AF1C-58CFEC46C0D8}"/>
              </a:ext>
            </a:extLst>
          </p:cNvPr>
          <p:cNvGrpSpPr/>
          <p:nvPr/>
        </p:nvGrpSpPr>
        <p:grpSpPr>
          <a:xfrm>
            <a:off x="-3437744" y="-1742769"/>
            <a:ext cx="2682982" cy="198165"/>
            <a:chOff x="4773740" y="2324375"/>
            <a:chExt cx="2682982" cy="198165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9013346-A7B4-4417-A437-2DEE111A66DA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1F996605-3637-4841-9902-FE6306219A3B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806F7C9-7324-4FA0-ABCA-F3E57E8CE221}"/>
              </a:ext>
            </a:extLst>
          </p:cNvPr>
          <p:cNvGrpSpPr/>
          <p:nvPr/>
        </p:nvGrpSpPr>
        <p:grpSpPr>
          <a:xfrm>
            <a:off x="-3437744" y="-972702"/>
            <a:ext cx="2682982" cy="198165"/>
            <a:chOff x="4773740" y="2324375"/>
            <a:chExt cx="2682982" cy="19816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92291859-EE66-4E9C-AAC7-2AF291B44D29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3797FEE3-9FAA-4196-A366-0440F5DE7BF4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96CF78E-232F-4F01-B746-E53C037C3310}"/>
              </a:ext>
            </a:extLst>
          </p:cNvPr>
          <p:cNvGrpSpPr/>
          <p:nvPr/>
        </p:nvGrpSpPr>
        <p:grpSpPr>
          <a:xfrm>
            <a:off x="242080" y="-3309564"/>
            <a:ext cx="2682982" cy="198165"/>
            <a:chOff x="4773740" y="2324375"/>
            <a:chExt cx="2682982" cy="198165"/>
          </a:xfrm>
        </p:grpSpPr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880B66D6-0306-4110-90A4-00738F98154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3E4CFF50-4D56-4BAB-9F46-D5CB7E803EC1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23348F-92D3-4190-80D0-3A6B9A46AF06}"/>
              </a:ext>
            </a:extLst>
          </p:cNvPr>
          <p:cNvCxnSpPr>
            <a:cxnSpLocks/>
          </p:cNvCxnSpPr>
          <p:nvPr/>
        </p:nvCxnSpPr>
        <p:spPr>
          <a:xfrm>
            <a:off x="-1624194" y="-3829383"/>
            <a:ext cx="268298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575CA00-4C0E-4842-8375-BA3D8EA6B18E}"/>
              </a:ext>
            </a:extLst>
          </p:cNvPr>
          <p:cNvSpPr txBox="1"/>
          <p:nvPr/>
        </p:nvSpPr>
        <p:spPr>
          <a:xfrm>
            <a:off x="825994" y="-2553092"/>
            <a:ext cx="151515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53E86-2A47-41C4-A702-E0154F572D64}"/>
              </a:ext>
            </a:extLst>
          </p:cNvPr>
          <p:cNvSpPr txBox="1"/>
          <p:nvPr/>
        </p:nvSpPr>
        <p:spPr>
          <a:xfrm>
            <a:off x="717631" y="-1788915"/>
            <a:ext cx="173188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 Future work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0476CE-650C-48C3-8484-311034DA0FAF}"/>
              </a:ext>
            </a:extLst>
          </p:cNvPr>
          <p:cNvGrpSpPr/>
          <p:nvPr/>
        </p:nvGrpSpPr>
        <p:grpSpPr>
          <a:xfrm>
            <a:off x="242080" y="-2476597"/>
            <a:ext cx="2682982" cy="198165"/>
            <a:chOff x="4773740" y="2324375"/>
            <a:chExt cx="2682982" cy="198165"/>
          </a:xfrm>
        </p:grpSpPr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D63159CA-B6CD-46F3-8BE5-D79C971B3F74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058C5D1F-B225-438D-AA0D-1B9D86FAE31E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AB7AE6E-F960-4DAD-8B5F-337581D188F7}"/>
              </a:ext>
            </a:extLst>
          </p:cNvPr>
          <p:cNvGrpSpPr/>
          <p:nvPr/>
        </p:nvGrpSpPr>
        <p:grpSpPr>
          <a:xfrm>
            <a:off x="242080" y="-1706530"/>
            <a:ext cx="2682982" cy="198165"/>
            <a:chOff x="4773740" y="2324375"/>
            <a:chExt cx="2682982" cy="198165"/>
          </a:xfrm>
        </p:grpSpPr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74513F9F-FD97-4B61-AA87-7EB91EB953A5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5D51BAAB-DC61-4958-B298-7D45B693D19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446574F-92FD-4D26-8D4B-7DCFFC5ADA71}"/>
              </a:ext>
            </a:extLst>
          </p:cNvPr>
          <p:cNvGrpSpPr/>
          <p:nvPr/>
        </p:nvGrpSpPr>
        <p:grpSpPr>
          <a:xfrm>
            <a:off x="242080" y="-962081"/>
            <a:ext cx="2682982" cy="198165"/>
            <a:chOff x="4773740" y="2324375"/>
            <a:chExt cx="2682982" cy="198165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F6FC9021-B13E-4A33-9CBC-9FDC2E56F18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181397F9-0F0C-4F42-9538-0259833D97D2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389B7C1-510A-424D-8E22-B5D959C063ED}"/>
              </a:ext>
            </a:extLst>
          </p:cNvPr>
          <p:cNvSpPr txBox="1"/>
          <p:nvPr/>
        </p:nvSpPr>
        <p:spPr>
          <a:xfrm>
            <a:off x="843346" y="-1055087"/>
            <a:ext cx="145937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 </a:t>
            </a: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BBD736D-9D13-47A7-BFEB-EA89917AE68F}"/>
              </a:ext>
            </a:extLst>
          </p:cNvPr>
          <p:cNvSpPr txBox="1"/>
          <p:nvPr/>
        </p:nvSpPr>
        <p:spPr>
          <a:xfrm>
            <a:off x="2171076" y="204554"/>
            <a:ext cx="242891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Arduino Code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E3B36A71-31CF-41C6-BB02-DB41D42E84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5" t="21969" r="7967" b="58447"/>
          <a:stretch/>
        </p:blipFill>
        <p:spPr>
          <a:xfrm>
            <a:off x="3071618" y="1305396"/>
            <a:ext cx="7938321" cy="4316713"/>
          </a:xfrm>
          <a:prstGeom prst="rect">
            <a:avLst/>
          </a:prstGeom>
          <a:ln w="50800">
            <a:solidFill>
              <a:srgbClr val="C18D16"/>
            </a:solidFill>
          </a:ln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70334FAC-4CC4-4E9B-8343-37721B14D42F}"/>
              </a:ext>
            </a:extLst>
          </p:cNvPr>
          <p:cNvSpPr/>
          <p:nvPr/>
        </p:nvSpPr>
        <p:spPr>
          <a:xfrm>
            <a:off x="3051077" y="4367284"/>
            <a:ext cx="7938320" cy="730520"/>
          </a:xfrm>
          <a:prstGeom prst="rect">
            <a:avLst/>
          </a:prstGeom>
          <a:solidFill>
            <a:srgbClr val="5A676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F13B9D06-4E0A-4160-9F90-22F20E038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4D2E19EE-BBE9-4B94-AD9A-8F117146A781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3635D2-0ECF-4EE2-BAAD-5E52FC5DB4FD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5658F32-CA8C-447B-BDFF-A6B381DB5824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78A4D76-D2BF-494A-82DF-A680E3EA4B38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76274EF-DB6D-4C52-A08B-3AA78CFABD13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CDC2680-0792-49EC-B97F-259EBF6D6043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1F6FC38-5204-4197-9556-1B0D0D7C681A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80D5ED-16B7-40D0-99AA-9D640374A7C8}"/>
              </a:ext>
            </a:extLst>
          </p:cNvPr>
          <p:cNvSpPr/>
          <p:nvPr/>
        </p:nvSpPr>
        <p:spPr>
          <a:xfrm>
            <a:off x="2726618" y="1127868"/>
            <a:ext cx="8628320" cy="4671768"/>
          </a:xfrm>
          <a:prstGeom prst="rect">
            <a:avLst/>
          </a:prstGeom>
          <a:noFill/>
          <a:ln w="50800">
            <a:solidFill>
              <a:srgbClr val="C18D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A38BECB-6BA0-42F3-B952-0FFCEB81EF59}"/>
              </a:ext>
            </a:extLst>
          </p:cNvPr>
          <p:cNvSpPr/>
          <p:nvPr/>
        </p:nvSpPr>
        <p:spPr>
          <a:xfrm>
            <a:off x="-64610" y="1848105"/>
            <a:ext cx="1917290" cy="6248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235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00937E-E5CF-47E1-9E29-22235B16DB0F}"/>
              </a:ext>
            </a:extLst>
          </p:cNvPr>
          <p:cNvSpPr txBox="1"/>
          <p:nvPr/>
        </p:nvSpPr>
        <p:spPr>
          <a:xfrm>
            <a:off x="5618946" y="76864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나오며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54EEC0-735E-48A7-BC90-15D57C647225}"/>
              </a:ext>
            </a:extLst>
          </p:cNvPr>
          <p:cNvSpPr/>
          <p:nvPr/>
        </p:nvSpPr>
        <p:spPr>
          <a:xfrm>
            <a:off x="-1014338" y="-2322112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/>
              </a:rPr>
              <a:t>33.867cm : 19.05cm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2BD964-95B4-4F41-B90C-56359B6DD3FE}"/>
              </a:ext>
            </a:extLst>
          </p:cNvPr>
          <p:cNvCxnSpPr/>
          <p:nvPr/>
        </p:nvCxnSpPr>
        <p:spPr>
          <a:xfrm>
            <a:off x="-1203788" y="-3829383"/>
            <a:ext cx="1842172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7BA370-345D-4023-ADA0-BA0A12AC5540}"/>
              </a:ext>
            </a:extLst>
          </p:cNvPr>
          <p:cNvSpPr txBox="1"/>
          <p:nvPr/>
        </p:nvSpPr>
        <p:spPr>
          <a:xfrm>
            <a:off x="-2923561" y="-3347618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6115FD-2E92-463A-9F39-3867CA084C29}"/>
              </a:ext>
            </a:extLst>
          </p:cNvPr>
          <p:cNvSpPr txBox="1"/>
          <p:nvPr/>
        </p:nvSpPr>
        <p:spPr>
          <a:xfrm>
            <a:off x="-2730560" y="-2583441"/>
            <a:ext cx="12686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1528DE-DE68-4B9C-A778-DAAD13BBCE21}"/>
              </a:ext>
            </a:extLst>
          </p:cNvPr>
          <p:cNvSpPr txBox="1"/>
          <p:nvPr/>
        </p:nvSpPr>
        <p:spPr>
          <a:xfrm>
            <a:off x="-2605365" y="-1819264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DAF633-F1E7-4C92-80BB-339A66F8A5F6}"/>
              </a:ext>
            </a:extLst>
          </p:cNvPr>
          <p:cNvSpPr txBox="1"/>
          <p:nvPr/>
        </p:nvSpPr>
        <p:spPr>
          <a:xfrm>
            <a:off x="-2988483" y="-1055087"/>
            <a:ext cx="17844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Development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67E96C-17C0-45D0-B3EF-FBFC945F06C6}"/>
              </a:ext>
            </a:extLst>
          </p:cNvPr>
          <p:cNvSpPr txBox="1"/>
          <p:nvPr/>
        </p:nvSpPr>
        <p:spPr>
          <a:xfrm>
            <a:off x="850838" y="-3372221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A03A0E-3434-464A-87CF-016620532498}"/>
              </a:ext>
            </a:extLst>
          </p:cNvPr>
          <p:cNvGrpSpPr/>
          <p:nvPr/>
        </p:nvGrpSpPr>
        <p:grpSpPr>
          <a:xfrm>
            <a:off x="-3437744" y="-3291232"/>
            <a:ext cx="2682982" cy="198165"/>
            <a:chOff x="4773740" y="2324375"/>
            <a:chExt cx="2682982" cy="198165"/>
          </a:xfrm>
        </p:grpSpPr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EB04591-C9C1-47DF-AE20-DA585050510D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08756F86-505E-4216-835C-92BCE7340D1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184652-039B-4061-822B-CE2A16534BCF}"/>
              </a:ext>
            </a:extLst>
          </p:cNvPr>
          <p:cNvGrpSpPr/>
          <p:nvPr/>
        </p:nvGrpSpPr>
        <p:grpSpPr>
          <a:xfrm>
            <a:off x="-3437744" y="-2516096"/>
            <a:ext cx="2682982" cy="198165"/>
            <a:chOff x="4773740" y="2324375"/>
            <a:chExt cx="2682982" cy="198165"/>
          </a:xfrm>
        </p:grpSpPr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8001C6B8-AC55-4DE6-A59F-32B839E9A367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2C0299AB-FCB8-4EF0-B78C-3926FC2E84E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A40A4D6-B158-443B-AF1C-58CFEC46C0D8}"/>
              </a:ext>
            </a:extLst>
          </p:cNvPr>
          <p:cNvGrpSpPr/>
          <p:nvPr/>
        </p:nvGrpSpPr>
        <p:grpSpPr>
          <a:xfrm>
            <a:off x="-3437744" y="-1742769"/>
            <a:ext cx="2682982" cy="198165"/>
            <a:chOff x="4773740" y="2324375"/>
            <a:chExt cx="2682982" cy="198165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9013346-A7B4-4417-A437-2DEE111A66DA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1F996605-3637-4841-9902-FE6306219A3B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806F7C9-7324-4FA0-ABCA-F3E57E8CE221}"/>
              </a:ext>
            </a:extLst>
          </p:cNvPr>
          <p:cNvGrpSpPr/>
          <p:nvPr/>
        </p:nvGrpSpPr>
        <p:grpSpPr>
          <a:xfrm>
            <a:off x="-3437744" y="-972702"/>
            <a:ext cx="2682982" cy="198165"/>
            <a:chOff x="4773740" y="2324375"/>
            <a:chExt cx="2682982" cy="19816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92291859-EE66-4E9C-AAC7-2AF291B44D29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3797FEE3-9FAA-4196-A366-0440F5DE7BF4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96CF78E-232F-4F01-B746-E53C037C3310}"/>
              </a:ext>
            </a:extLst>
          </p:cNvPr>
          <p:cNvGrpSpPr/>
          <p:nvPr/>
        </p:nvGrpSpPr>
        <p:grpSpPr>
          <a:xfrm>
            <a:off x="242080" y="-3309564"/>
            <a:ext cx="2682982" cy="198165"/>
            <a:chOff x="4773740" y="2324375"/>
            <a:chExt cx="2682982" cy="198165"/>
          </a:xfrm>
        </p:grpSpPr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880B66D6-0306-4110-90A4-00738F98154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3E4CFF50-4D56-4BAB-9F46-D5CB7E803EC1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23348F-92D3-4190-80D0-3A6B9A46AF06}"/>
              </a:ext>
            </a:extLst>
          </p:cNvPr>
          <p:cNvCxnSpPr>
            <a:cxnSpLocks/>
          </p:cNvCxnSpPr>
          <p:nvPr/>
        </p:nvCxnSpPr>
        <p:spPr>
          <a:xfrm>
            <a:off x="-1624194" y="-3829383"/>
            <a:ext cx="268298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575CA00-4C0E-4842-8375-BA3D8EA6B18E}"/>
              </a:ext>
            </a:extLst>
          </p:cNvPr>
          <p:cNvSpPr txBox="1"/>
          <p:nvPr/>
        </p:nvSpPr>
        <p:spPr>
          <a:xfrm>
            <a:off x="825994" y="-2553092"/>
            <a:ext cx="151515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53E86-2A47-41C4-A702-E0154F572D64}"/>
              </a:ext>
            </a:extLst>
          </p:cNvPr>
          <p:cNvSpPr txBox="1"/>
          <p:nvPr/>
        </p:nvSpPr>
        <p:spPr>
          <a:xfrm>
            <a:off x="717631" y="-1788915"/>
            <a:ext cx="173188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 Future work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0476CE-650C-48C3-8484-311034DA0FAF}"/>
              </a:ext>
            </a:extLst>
          </p:cNvPr>
          <p:cNvGrpSpPr/>
          <p:nvPr/>
        </p:nvGrpSpPr>
        <p:grpSpPr>
          <a:xfrm>
            <a:off x="242080" y="-2476597"/>
            <a:ext cx="2682982" cy="198165"/>
            <a:chOff x="4773740" y="2324375"/>
            <a:chExt cx="2682982" cy="198165"/>
          </a:xfrm>
        </p:grpSpPr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D63159CA-B6CD-46F3-8BE5-D79C971B3F74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058C5D1F-B225-438D-AA0D-1B9D86FAE31E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AB7AE6E-F960-4DAD-8B5F-337581D188F7}"/>
              </a:ext>
            </a:extLst>
          </p:cNvPr>
          <p:cNvGrpSpPr/>
          <p:nvPr/>
        </p:nvGrpSpPr>
        <p:grpSpPr>
          <a:xfrm>
            <a:off x="242080" y="-1706530"/>
            <a:ext cx="2682982" cy="198165"/>
            <a:chOff x="4773740" y="2324375"/>
            <a:chExt cx="2682982" cy="198165"/>
          </a:xfrm>
        </p:grpSpPr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74513F9F-FD97-4B61-AA87-7EB91EB953A5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5D51BAAB-DC61-4958-B298-7D45B693D19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446574F-92FD-4D26-8D4B-7DCFFC5ADA71}"/>
              </a:ext>
            </a:extLst>
          </p:cNvPr>
          <p:cNvGrpSpPr/>
          <p:nvPr/>
        </p:nvGrpSpPr>
        <p:grpSpPr>
          <a:xfrm>
            <a:off x="242080" y="-962081"/>
            <a:ext cx="2682982" cy="198165"/>
            <a:chOff x="4773740" y="2324375"/>
            <a:chExt cx="2682982" cy="198165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F6FC9021-B13E-4A33-9CBC-9FDC2E56F18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181397F9-0F0C-4F42-9538-0259833D97D2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389B7C1-510A-424D-8E22-B5D959C063ED}"/>
              </a:ext>
            </a:extLst>
          </p:cNvPr>
          <p:cNvSpPr txBox="1"/>
          <p:nvPr/>
        </p:nvSpPr>
        <p:spPr>
          <a:xfrm>
            <a:off x="843346" y="-1055087"/>
            <a:ext cx="145937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 </a:t>
            </a: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E3B36A71-31CF-41C6-BB02-DB41D42E84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5" t="50603" r="7967" b="15560"/>
          <a:stretch/>
        </p:blipFill>
        <p:spPr>
          <a:xfrm>
            <a:off x="4404761" y="1108651"/>
            <a:ext cx="5404719" cy="5077975"/>
          </a:xfrm>
          <a:prstGeom prst="rect">
            <a:avLst/>
          </a:prstGeom>
          <a:ln w="50800">
            <a:solidFill>
              <a:srgbClr val="C18D16"/>
            </a:solidFill>
          </a:ln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B7333346-88E4-4FFE-A8C4-D2E0DA231179}"/>
              </a:ext>
            </a:extLst>
          </p:cNvPr>
          <p:cNvSpPr/>
          <p:nvPr/>
        </p:nvSpPr>
        <p:spPr>
          <a:xfrm>
            <a:off x="4404761" y="4444541"/>
            <a:ext cx="5404719" cy="1742085"/>
          </a:xfrm>
          <a:prstGeom prst="rect">
            <a:avLst/>
          </a:prstGeom>
          <a:solidFill>
            <a:srgbClr val="5A676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D90F503C-ABB7-46D6-8C8C-B98E1CB144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5D8161C3-B569-47C3-BFD8-FEA010737FE5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066727-484F-40D5-BFA9-323234BE870D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22D8C46-39B7-4289-B357-535354B97494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B4CC8DC-2395-4E2E-98E7-AA65FB767C2E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B0BDA7A-F77A-4BCC-ADB1-A0760530653D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B6CD461-B1EF-46BA-AC19-68E440D9EAD2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E0ACF66-8510-45F7-A677-21A668349E9E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D828A0-8C3B-4AA6-820A-8D83C4206D35}"/>
              </a:ext>
            </a:extLst>
          </p:cNvPr>
          <p:cNvSpPr/>
          <p:nvPr/>
        </p:nvSpPr>
        <p:spPr>
          <a:xfrm>
            <a:off x="4073943" y="792690"/>
            <a:ext cx="6066355" cy="5709897"/>
          </a:xfrm>
          <a:prstGeom prst="rect">
            <a:avLst/>
          </a:prstGeom>
          <a:noFill/>
          <a:ln w="50800">
            <a:solidFill>
              <a:srgbClr val="C18D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30DC4CE-1D09-42FF-A144-C0DF05DF210A}"/>
              </a:ext>
            </a:extLst>
          </p:cNvPr>
          <p:cNvSpPr txBox="1"/>
          <p:nvPr/>
        </p:nvSpPr>
        <p:spPr>
          <a:xfrm>
            <a:off x="2171076" y="204554"/>
            <a:ext cx="242891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Arduino Code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886A2B0-A530-4CED-A679-5C66B9BE335D}"/>
              </a:ext>
            </a:extLst>
          </p:cNvPr>
          <p:cNvSpPr/>
          <p:nvPr/>
        </p:nvSpPr>
        <p:spPr>
          <a:xfrm>
            <a:off x="-64610" y="1848105"/>
            <a:ext cx="1917290" cy="6248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0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00937E-E5CF-47E1-9E29-22235B16DB0F}"/>
              </a:ext>
            </a:extLst>
          </p:cNvPr>
          <p:cNvSpPr txBox="1"/>
          <p:nvPr/>
        </p:nvSpPr>
        <p:spPr>
          <a:xfrm>
            <a:off x="5618946" y="76864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나오며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54EEC0-735E-48A7-BC90-15D57C647225}"/>
              </a:ext>
            </a:extLst>
          </p:cNvPr>
          <p:cNvSpPr/>
          <p:nvPr/>
        </p:nvSpPr>
        <p:spPr>
          <a:xfrm>
            <a:off x="-1014338" y="-2322112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/>
              </a:rPr>
              <a:t>33.867cm : 19.05cm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2BD964-95B4-4F41-B90C-56359B6DD3FE}"/>
              </a:ext>
            </a:extLst>
          </p:cNvPr>
          <p:cNvCxnSpPr/>
          <p:nvPr/>
        </p:nvCxnSpPr>
        <p:spPr>
          <a:xfrm>
            <a:off x="-1203788" y="-3829383"/>
            <a:ext cx="1842172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7BA370-345D-4023-ADA0-BA0A12AC5540}"/>
              </a:ext>
            </a:extLst>
          </p:cNvPr>
          <p:cNvSpPr txBox="1"/>
          <p:nvPr/>
        </p:nvSpPr>
        <p:spPr>
          <a:xfrm>
            <a:off x="-2923561" y="-3347618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6115FD-2E92-463A-9F39-3867CA084C29}"/>
              </a:ext>
            </a:extLst>
          </p:cNvPr>
          <p:cNvSpPr txBox="1"/>
          <p:nvPr/>
        </p:nvSpPr>
        <p:spPr>
          <a:xfrm>
            <a:off x="-2730560" y="-2583441"/>
            <a:ext cx="12686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1528DE-DE68-4B9C-A778-DAAD13BBCE21}"/>
              </a:ext>
            </a:extLst>
          </p:cNvPr>
          <p:cNvSpPr txBox="1"/>
          <p:nvPr/>
        </p:nvSpPr>
        <p:spPr>
          <a:xfrm>
            <a:off x="-2605365" y="-1819264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DAF633-F1E7-4C92-80BB-339A66F8A5F6}"/>
              </a:ext>
            </a:extLst>
          </p:cNvPr>
          <p:cNvSpPr txBox="1"/>
          <p:nvPr/>
        </p:nvSpPr>
        <p:spPr>
          <a:xfrm>
            <a:off x="-2988483" y="-1055087"/>
            <a:ext cx="17844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Development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67E96C-17C0-45D0-B3EF-FBFC945F06C6}"/>
              </a:ext>
            </a:extLst>
          </p:cNvPr>
          <p:cNvSpPr txBox="1"/>
          <p:nvPr/>
        </p:nvSpPr>
        <p:spPr>
          <a:xfrm>
            <a:off x="850838" y="-3372221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A03A0E-3434-464A-87CF-016620532498}"/>
              </a:ext>
            </a:extLst>
          </p:cNvPr>
          <p:cNvGrpSpPr/>
          <p:nvPr/>
        </p:nvGrpSpPr>
        <p:grpSpPr>
          <a:xfrm>
            <a:off x="-3437744" y="-3291232"/>
            <a:ext cx="2682982" cy="198165"/>
            <a:chOff x="4773740" y="2324375"/>
            <a:chExt cx="2682982" cy="198165"/>
          </a:xfrm>
        </p:grpSpPr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EB04591-C9C1-47DF-AE20-DA585050510D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08756F86-505E-4216-835C-92BCE7340D1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184652-039B-4061-822B-CE2A16534BCF}"/>
              </a:ext>
            </a:extLst>
          </p:cNvPr>
          <p:cNvGrpSpPr/>
          <p:nvPr/>
        </p:nvGrpSpPr>
        <p:grpSpPr>
          <a:xfrm>
            <a:off x="-3437744" y="-2516096"/>
            <a:ext cx="2682982" cy="198165"/>
            <a:chOff x="4773740" y="2324375"/>
            <a:chExt cx="2682982" cy="198165"/>
          </a:xfrm>
        </p:grpSpPr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8001C6B8-AC55-4DE6-A59F-32B839E9A367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2C0299AB-FCB8-4EF0-B78C-3926FC2E84E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A40A4D6-B158-443B-AF1C-58CFEC46C0D8}"/>
              </a:ext>
            </a:extLst>
          </p:cNvPr>
          <p:cNvGrpSpPr/>
          <p:nvPr/>
        </p:nvGrpSpPr>
        <p:grpSpPr>
          <a:xfrm>
            <a:off x="-3437744" y="-1742769"/>
            <a:ext cx="2682982" cy="198165"/>
            <a:chOff x="4773740" y="2324375"/>
            <a:chExt cx="2682982" cy="198165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9013346-A7B4-4417-A437-2DEE111A66DA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1F996605-3637-4841-9902-FE6306219A3B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806F7C9-7324-4FA0-ABCA-F3E57E8CE221}"/>
              </a:ext>
            </a:extLst>
          </p:cNvPr>
          <p:cNvGrpSpPr/>
          <p:nvPr/>
        </p:nvGrpSpPr>
        <p:grpSpPr>
          <a:xfrm>
            <a:off x="-3437744" y="-972702"/>
            <a:ext cx="2682982" cy="198165"/>
            <a:chOff x="4773740" y="2324375"/>
            <a:chExt cx="2682982" cy="19816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92291859-EE66-4E9C-AAC7-2AF291B44D29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3797FEE3-9FAA-4196-A366-0440F5DE7BF4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96CF78E-232F-4F01-B746-E53C037C3310}"/>
              </a:ext>
            </a:extLst>
          </p:cNvPr>
          <p:cNvGrpSpPr/>
          <p:nvPr/>
        </p:nvGrpSpPr>
        <p:grpSpPr>
          <a:xfrm>
            <a:off x="242080" y="-3309564"/>
            <a:ext cx="2682982" cy="198165"/>
            <a:chOff x="4773740" y="2324375"/>
            <a:chExt cx="2682982" cy="198165"/>
          </a:xfrm>
        </p:grpSpPr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880B66D6-0306-4110-90A4-00738F98154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3E4CFF50-4D56-4BAB-9F46-D5CB7E803EC1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23348F-92D3-4190-80D0-3A6B9A46AF06}"/>
              </a:ext>
            </a:extLst>
          </p:cNvPr>
          <p:cNvCxnSpPr>
            <a:cxnSpLocks/>
          </p:cNvCxnSpPr>
          <p:nvPr/>
        </p:nvCxnSpPr>
        <p:spPr>
          <a:xfrm>
            <a:off x="-1624194" y="-3829383"/>
            <a:ext cx="268298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575CA00-4C0E-4842-8375-BA3D8EA6B18E}"/>
              </a:ext>
            </a:extLst>
          </p:cNvPr>
          <p:cNvSpPr txBox="1"/>
          <p:nvPr/>
        </p:nvSpPr>
        <p:spPr>
          <a:xfrm>
            <a:off x="825994" y="-2553092"/>
            <a:ext cx="151515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53E86-2A47-41C4-A702-E0154F572D64}"/>
              </a:ext>
            </a:extLst>
          </p:cNvPr>
          <p:cNvSpPr txBox="1"/>
          <p:nvPr/>
        </p:nvSpPr>
        <p:spPr>
          <a:xfrm>
            <a:off x="717631" y="-1788915"/>
            <a:ext cx="173188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 Future work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0476CE-650C-48C3-8484-311034DA0FAF}"/>
              </a:ext>
            </a:extLst>
          </p:cNvPr>
          <p:cNvGrpSpPr/>
          <p:nvPr/>
        </p:nvGrpSpPr>
        <p:grpSpPr>
          <a:xfrm>
            <a:off x="242080" y="-2476597"/>
            <a:ext cx="2682982" cy="198165"/>
            <a:chOff x="4773740" y="2324375"/>
            <a:chExt cx="2682982" cy="198165"/>
          </a:xfrm>
        </p:grpSpPr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D63159CA-B6CD-46F3-8BE5-D79C971B3F74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058C5D1F-B225-438D-AA0D-1B9D86FAE31E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AB7AE6E-F960-4DAD-8B5F-337581D188F7}"/>
              </a:ext>
            </a:extLst>
          </p:cNvPr>
          <p:cNvGrpSpPr/>
          <p:nvPr/>
        </p:nvGrpSpPr>
        <p:grpSpPr>
          <a:xfrm>
            <a:off x="242080" y="-1706530"/>
            <a:ext cx="2682982" cy="198165"/>
            <a:chOff x="4773740" y="2324375"/>
            <a:chExt cx="2682982" cy="198165"/>
          </a:xfrm>
        </p:grpSpPr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74513F9F-FD97-4B61-AA87-7EB91EB953A5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5D51BAAB-DC61-4958-B298-7D45B693D19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446574F-92FD-4D26-8D4B-7DCFFC5ADA71}"/>
              </a:ext>
            </a:extLst>
          </p:cNvPr>
          <p:cNvGrpSpPr/>
          <p:nvPr/>
        </p:nvGrpSpPr>
        <p:grpSpPr>
          <a:xfrm>
            <a:off x="242080" y="-962081"/>
            <a:ext cx="2682982" cy="198165"/>
            <a:chOff x="4773740" y="2324375"/>
            <a:chExt cx="2682982" cy="198165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F6FC9021-B13E-4A33-9CBC-9FDC2E56F18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181397F9-0F0C-4F42-9538-0259833D97D2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389B7C1-510A-424D-8E22-B5D959C063ED}"/>
              </a:ext>
            </a:extLst>
          </p:cNvPr>
          <p:cNvSpPr txBox="1"/>
          <p:nvPr/>
        </p:nvSpPr>
        <p:spPr>
          <a:xfrm>
            <a:off x="843346" y="-1055087"/>
            <a:ext cx="145937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 </a:t>
            </a: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E3B36A71-31CF-41C6-BB02-DB41D42E84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5" t="84181" r="7967" b="5334"/>
          <a:stretch/>
        </p:blipFill>
        <p:spPr>
          <a:xfrm>
            <a:off x="2650895" y="2654136"/>
            <a:ext cx="8501037" cy="2474937"/>
          </a:xfrm>
          <a:prstGeom prst="rect">
            <a:avLst/>
          </a:prstGeom>
          <a:solidFill>
            <a:schemeClr val="accent2"/>
          </a:solidFill>
          <a:ln w="50800">
            <a:solidFill>
              <a:srgbClr val="C18D16"/>
            </a:solidFill>
          </a:ln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15F197D-0CC9-44F8-8795-6AD29E6C9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9877BAD7-5D37-4E6D-97C5-729607EE9DB2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1E42950-95A4-4468-B012-1F0FBBD162A9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E24F4A9-ACA1-444F-A559-0710FC2F5F33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305555B-BF7A-4E22-BECA-DAE803AA16A0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9DFDD30-C5CE-401B-AA31-6FC8CAC55612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B613C48-3A05-40ED-9422-5C4B35101230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F2AB10E-8F5A-47C4-86B6-82BE105661AF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21F684-AB0D-43A2-A5F7-7F063208EDE6}"/>
              </a:ext>
            </a:extLst>
          </p:cNvPr>
          <p:cNvSpPr/>
          <p:nvPr/>
        </p:nvSpPr>
        <p:spPr>
          <a:xfrm>
            <a:off x="2051558" y="2501792"/>
            <a:ext cx="9699710" cy="2779625"/>
          </a:xfrm>
          <a:prstGeom prst="rect">
            <a:avLst/>
          </a:prstGeom>
          <a:noFill/>
          <a:ln w="50800">
            <a:solidFill>
              <a:srgbClr val="C18D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08C9267-1E10-42BC-A8C5-3CCCB2B5EA2F}"/>
              </a:ext>
            </a:extLst>
          </p:cNvPr>
          <p:cNvSpPr txBox="1"/>
          <p:nvPr/>
        </p:nvSpPr>
        <p:spPr>
          <a:xfrm>
            <a:off x="2171076" y="204554"/>
            <a:ext cx="242891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Arduino Code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4D3EFEB-776A-4ECA-85AF-D38CC1D4A64F}"/>
              </a:ext>
            </a:extLst>
          </p:cNvPr>
          <p:cNvSpPr/>
          <p:nvPr/>
        </p:nvSpPr>
        <p:spPr>
          <a:xfrm>
            <a:off x="-64610" y="1848105"/>
            <a:ext cx="1917290" cy="6248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839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00937E-E5CF-47E1-9E29-22235B16DB0F}"/>
              </a:ext>
            </a:extLst>
          </p:cNvPr>
          <p:cNvSpPr txBox="1"/>
          <p:nvPr/>
        </p:nvSpPr>
        <p:spPr>
          <a:xfrm>
            <a:off x="5618946" y="76864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나오며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54EEC0-735E-48A7-BC90-15D57C647225}"/>
              </a:ext>
            </a:extLst>
          </p:cNvPr>
          <p:cNvSpPr/>
          <p:nvPr/>
        </p:nvSpPr>
        <p:spPr>
          <a:xfrm>
            <a:off x="-1014338" y="-2322112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/>
              </a:rPr>
              <a:t>33.867cm : 19.05cm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2BD964-95B4-4F41-B90C-56359B6DD3FE}"/>
              </a:ext>
            </a:extLst>
          </p:cNvPr>
          <p:cNvCxnSpPr/>
          <p:nvPr/>
        </p:nvCxnSpPr>
        <p:spPr>
          <a:xfrm>
            <a:off x="-1203788" y="-3829383"/>
            <a:ext cx="1842172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7BA370-345D-4023-ADA0-BA0A12AC5540}"/>
              </a:ext>
            </a:extLst>
          </p:cNvPr>
          <p:cNvSpPr txBox="1"/>
          <p:nvPr/>
        </p:nvSpPr>
        <p:spPr>
          <a:xfrm>
            <a:off x="-2923561" y="-3347618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6115FD-2E92-463A-9F39-3867CA084C29}"/>
              </a:ext>
            </a:extLst>
          </p:cNvPr>
          <p:cNvSpPr txBox="1"/>
          <p:nvPr/>
        </p:nvSpPr>
        <p:spPr>
          <a:xfrm>
            <a:off x="-2730560" y="-2583441"/>
            <a:ext cx="12686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1528DE-DE68-4B9C-A778-DAAD13BBCE21}"/>
              </a:ext>
            </a:extLst>
          </p:cNvPr>
          <p:cNvSpPr txBox="1"/>
          <p:nvPr/>
        </p:nvSpPr>
        <p:spPr>
          <a:xfrm>
            <a:off x="-2605365" y="-1819264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DAF633-F1E7-4C92-80BB-339A66F8A5F6}"/>
              </a:ext>
            </a:extLst>
          </p:cNvPr>
          <p:cNvSpPr txBox="1"/>
          <p:nvPr/>
        </p:nvSpPr>
        <p:spPr>
          <a:xfrm>
            <a:off x="-2988483" y="-1055087"/>
            <a:ext cx="17844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Development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67E96C-17C0-45D0-B3EF-FBFC945F06C6}"/>
              </a:ext>
            </a:extLst>
          </p:cNvPr>
          <p:cNvSpPr txBox="1"/>
          <p:nvPr/>
        </p:nvSpPr>
        <p:spPr>
          <a:xfrm>
            <a:off x="850838" y="-3372221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A03A0E-3434-464A-87CF-016620532498}"/>
              </a:ext>
            </a:extLst>
          </p:cNvPr>
          <p:cNvGrpSpPr/>
          <p:nvPr/>
        </p:nvGrpSpPr>
        <p:grpSpPr>
          <a:xfrm>
            <a:off x="-3437744" y="-3291232"/>
            <a:ext cx="2682982" cy="198165"/>
            <a:chOff x="4773740" y="2324375"/>
            <a:chExt cx="2682982" cy="198165"/>
          </a:xfrm>
        </p:grpSpPr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EB04591-C9C1-47DF-AE20-DA585050510D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08756F86-505E-4216-835C-92BCE7340D1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184652-039B-4061-822B-CE2A16534BCF}"/>
              </a:ext>
            </a:extLst>
          </p:cNvPr>
          <p:cNvGrpSpPr/>
          <p:nvPr/>
        </p:nvGrpSpPr>
        <p:grpSpPr>
          <a:xfrm>
            <a:off x="-3437744" y="-2516096"/>
            <a:ext cx="2682982" cy="198165"/>
            <a:chOff x="4773740" y="2324375"/>
            <a:chExt cx="2682982" cy="198165"/>
          </a:xfrm>
        </p:grpSpPr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8001C6B8-AC55-4DE6-A59F-32B839E9A367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2C0299AB-FCB8-4EF0-B78C-3926FC2E84E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A40A4D6-B158-443B-AF1C-58CFEC46C0D8}"/>
              </a:ext>
            </a:extLst>
          </p:cNvPr>
          <p:cNvGrpSpPr/>
          <p:nvPr/>
        </p:nvGrpSpPr>
        <p:grpSpPr>
          <a:xfrm>
            <a:off x="-3437744" y="-1742769"/>
            <a:ext cx="2682982" cy="198165"/>
            <a:chOff x="4773740" y="2324375"/>
            <a:chExt cx="2682982" cy="198165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9013346-A7B4-4417-A437-2DEE111A66DA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1F996605-3637-4841-9902-FE6306219A3B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806F7C9-7324-4FA0-ABCA-F3E57E8CE221}"/>
              </a:ext>
            </a:extLst>
          </p:cNvPr>
          <p:cNvGrpSpPr/>
          <p:nvPr/>
        </p:nvGrpSpPr>
        <p:grpSpPr>
          <a:xfrm>
            <a:off x="-3437744" y="-972702"/>
            <a:ext cx="2682982" cy="198165"/>
            <a:chOff x="4773740" y="2324375"/>
            <a:chExt cx="2682982" cy="19816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92291859-EE66-4E9C-AAC7-2AF291B44D29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3797FEE3-9FAA-4196-A366-0440F5DE7BF4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96CF78E-232F-4F01-B746-E53C037C3310}"/>
              </a:ext>
            </a:extLst>
          </p:cNvPr>
          <p:cNvGrpSpPr/>
          <p:nvPr/>
        </p:nvGrpSpPr>
        <p:grpSpPr>
          <a:xfrm>
            <a:off x="242080" y="-3309564"/>
            <a:ext cx="2682982" cy="198165"/>
            <a:chOff x="4773740" y="2324375"/>
            <a:chExt cx="2682982" cy="198165"/>
          </a:xfrm>
        </p:grpSpPr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880B66D6-0306-4110-90A4-00738F98154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3E4CFF50-4D56-4BAB-9F46-D5CB7E803EC1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23348F-92D3-4190-80D0-3A6B9A46AF06}"/>
              </a:ext>
            </a:extLst>
          </p:cNvPr>
          <p:cNvCxnSpPr>
            <a:cxnSpLocks/>
          </p:cNvCxnSpPr>
          <p:nvPr/>
        </p:nvCxnSpPr>
        <p:spPr>
          <a:xfrm>
            <a:off x="-1624194" y="-3829383"/>
            <a:ext cx="268298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575CA00-4C0E-4842-8375-BA3D8EA6B18E}"/>
              </a:ext>
            </a:extLst>
          </p:cNvPr>
          <p:cNvSpPr txBox="1"/>
          <p:nvPr/>
        </p:nvSpPr>
        <p:spPr>
          <a:xfrm>
            <a:off x="825994" y="-2553092"/>
            <a:ext cx="151515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53E86-2A47-41C4-A702-E0154F572D64}"/>
              </a:ext>
            </a:extLst>
          </p:cNvPr>
          <p:cNvSpPr txBox="1"/>
          <p:nvPr/>
        </p:nvSpPr>
        <p:spPr>
          <a:xfrm>
            <a:off x="717631" y="-1788915"/>
            <a:ext cx="173188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 Future work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0476CE-650C-48C3-8484-311034DA0FAF}"/>
              </a:ext>
            </a:extLst>
          </p:cNvPr>
          <p:cNvGrpSpPr/>
          <p:nvPr/>
        </p:nvGrpSpPr>
        <p:grpSpPr>
          <a:xfrm>
            <a:off x="242080" y="-2476597"/>
            <a:ext cx="2682982" cy="198165"/>
            <a:chOff x="4773740" y="2324375"/>
            <a:chExt cx="2682982" cy="198165"/>
          </a:xfrm>
        </p:grpSpPr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D63159CA-B6CD-46F3-8BE5-D79C971B3F74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058C5D1F-B225-438D-AA0D-1B9D86FAE31E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AB7AE6E-F960-4DAD-8B5F-337581D188F7}"/>
              </a:ext>
            </a:extLst>
          </p:cNvPr>
          <p:cNvGrpSpPr/>
          <p:nvPr/>
        </p:nvGrpSpPr>
        <p:grpSpPr>
          <a:xfrm>
            <a:off x="242080" y="-1706530"/>
            <a:ext cx="2682982" cy="198165"/>
            <a:chOff x="4773740" y="2324375"/>
            <a:chExt cx="2682982" cy="198165"/>
          </a:xfrm>
        </p:grpSpPr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74513F9F-FD97-4B61-AA87-7EB91EB953A5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5D51BAAB-DC61-4958-B298-7D45B693D19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446574F-92FD-4D26-8D4B-7DCFFC5ADA71}"/>
              </a:ext>
            </a:extLst>
          </p:cNvPr>
          <p:cNvGrpSpPr/>
          <p:nvPr/>
        </p:nvGrpSpPr>
        <p:grpSpPr>
          <a:xfrm>
            <a:off x="242080" y="-962081"/>
            <a:ext cx="2682982" cy="198165"/>
            <a:chOff x="4773740" y="2324375"/>
            <a:chExt cx="2682982" cy="198165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F6FC9021-B13E-4A33-9CBC-9FDC2E56F18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181397F9-0F0C-4F42-9538-0259833D97D2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389B7C1-510A-424D-8E22-B5D959C063ED}"/>
              </a:ext>
            </a:extLst>
          </p:cNvPr>
          <p:cNvSpPr txBox="1"/>
          <p:nvPr/>
        </p:nvSpPr>
        <p:spPr>
          <a:xfrm>
            <a:off x="843346" y="-1055087"/>
            <a:ext cx="145937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 </a:t>
            </a: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18DEC5C-28DD-42F2-B1C8-4F4E2DDDD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5" y="1904336"/>
            <a:ext cx="8721023" cy="355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DFA92BBF-87EC-4245-956C-46E4EDE506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7AA3F1F9-6FE5-4604-8141-FE2F6BEB6508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EA48859-5FEC-41C6-8961-C6FE116C6712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D130049-DB9B-4AA6-9983-170AB9BA33D8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95777AA-54F2-4890-A139-6642C2E6BB9C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AECC2F-F970-4372-92D9-83B3B6F56E61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4C416D6-AA1C-4EDA-A768-C7C3B2E2D937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581C3AF-F7A5-4337-9E82-62E7880427A2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F366753-7A71-40A6-A832-6519A960ACC0}"/>
              </a:ext>
            </a:extLst>
          </p:cNvPr>
          <p:cNvSpPr txBox="1"/>
          <p:nvPr/>
        </p:nvSpPr>
        <p:spPr>
          <a:xfrm>
            <a:off x="2401303" y="193910"/>
            <a:ext cx="196846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SDR Flow Chart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EF2169B-5F4E-4EDA-A938-5FC6BD02D8F3}"/>
              </a:ext>
            </a:extLst>
          </p:cNvPr>
          <p:cNvSpPr/>
          <p:nvPr/>
        </p:nvSpPr>
        <p:spPr>
          <a:xfrm>
            <a:off x="-64610" y="1848105"/>
            <a:ext cx="1917290" cy="6248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202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00937E-E5CF-47E1-9E29-22235B16DB0F}"/>
              </a:ext>
            </a:extLst>
          </p:cNvPr>
          <p:cNvSpPr txBox="1"/>
          <p:nvPr/>
        </p:nvSpPr>
        <p:spPr>
          <a:xfrm>
            <a:off x="5618946" y="76864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나오며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5AD8BD-C7FB-4B6C-81F4-750255234B73}"/>
              </a:ext>
            </a:extLst>
          </p:cNvPr>
          <p:cNvSpPr txBox="1"/>
          <p:nvPr/>
        </p:nvSpPr>
        <p:spPr>
          <a:xfrm>
            <a:off x="2401303" y="193910"/>
            <a:ext cx="196846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SDR Flow Chart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54EEC0-735E-48A7-BC90-15D57C647225}"/>
              </a:ext>
            </a:extLst>
          </p:cNvPr>
          <p:cNvSpPr/>
          <p:nvPr/>
        </p:nvSpPr>
        <p:spPr>
          <a:xfrm>
            <a:off x="-1014338" y="-2322112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/>
              </a:rPr>
              <a:t>33.867cm : 19.05cm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2BD964-95B4-4F41-B90C-56359B6DD3FE}"/>
              </a:ext>
            </a:extLst>
          </p:cNvPr>
          <p:cNvCxnSpPr/>
          <p:nvPr/>
        </p:nvCxnSpPr>
        <p:spPr>
          <a:xfrm>
            <a:off x="-1203788" y="-3829383"/>
            <a:ext cx="1842172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7BA370-345D-4023-ADA0-BA0A12AC5540}"/>
              </a:ext>
            </a:extLst>
          </p:cNvPr>
          <p:cNvSpPr txBox="1"/>
          <p:nvPr/>
        </p:nvSpPr>
        <p:spPr>
          <a:xfrm>
            <a:off x="-2923561" y="-3347618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6115FD-2E92-463A-9F39-3867CA084C29}"/>
              </a:ext>
            </a:extLst>
          </p:cNvPr>
          <p:cNvSpPr txBox="1"/>
          <p:nvPr/>
        </p:nvSpPr>
        <p:spPr>
          <a:xfrm>
            <a:off x="-2730560" y="-2583441"/>
            <a:ext cx="12686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1528DE-DE68-4B9C-A778-DAAD13BBCE21}"/>
              </a:ext>
            </a:extLst>
          </p:cNvPr>
          <p:cNvSpPr txBox="1"/>
          <p:nvPr/>
        </p:nvSpPr>
        <p:spPr>
          <a:xfrm>
            <a:off x="-2605365" y="-1819264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DAF633-F1E7-4C92-80BB-339A66F8A5F6}"/>
              </a:ext>
            </a:extLst>
          </p:cNvPr>
          <p:cNvSpPr txBox="1"/>
          <p:nvPr/>
        </p:nvSpPr>
        <p:spPr>
          <a:xfrm>
            <a:off x="-2988483" y="-1055087"/>
            <a:ext cx="17844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Development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67E96C-17C0-45D0-B3EF-FBFC945F06C6}"/>
              </a:ext>
            </a:extLst>
          </p:cNvPr>
          <p:cNvSpPr txBox="1"/>
          <p:nvPr/>
        </p:nvSpPr>
        <p:spPr>
          <a:xfrm>
            <a:off x="850838" y="-3372221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A03A0E-3434-464A-87CF-016620532498}"/>
              </a:ext>
            </a:extLst>
          </p:cNvPr>
          <p:cNvGrpSpPr/>
          <p:nvPr/>
        </p:nvGrpSpPr>
        <p:grpSpPr>
          <a:xfrm>
            <a:off x="-3437744" y="-3291232"/>
            <a:ext cx="2682982" cy="198165"/>
            <a:chOff x="4773740" y="2324375"/>
            <a:chExt cx="2682982" cy="198165"/>
          </a:xfrm>
        </p:grpSpPr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EB04591-C9C1-47DF-AE20-DA585050510D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08756F86-505E-4216-835C-92BCE7340D1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184652-039B-4061-822B-CE2A16534BCF}"/>
              </a:ext>
            </a:extLst>
          </p:cNvPr>
          <p:cNvGrpSpPr/>
          <p:nvPr/>
        </p:nvGrpSpPr>
        <p:grpSpPr>
          <a:xfrm>
            <a:off x="-3437744" y="-2516096"/>
            <a:ext cx="2682982" cy="198165"/>
            <a:chOff x="4773740" y="2324375"/>
            <a:chExt cx="2682982" cy="198165"/>
          </a:xfrm>
        </p:grpSpPr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8001C6B8-AC55-4DE6-A59F-32B839E9A367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2C0299AB-FCB8-4EF0-B78C-3926FC2E84E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A40A4D6-B158-443B-AF1C-58CFEC46C0D8}"/>
              </a:ext>
            </a:extLst>
          </p:cNvPr>
          <p:cNvGrpSpPr/>
          <p:nvPr/>
        </p:nvGrpSpPr>
        <p:grpSpPr>
          <a:xfrm>
            <a:off x="-3437744" y="-1742769"/>
            <a:ext cx="2682982" cy="198165"/>
            <a:chOff x="4773740" y="2324375"/>
            <a:chExt cx="2682982" cy="198165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9013346-A7B4-4417-A437-2DEE111A66DA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1F996605-3637-4841-9902-FE6306219A3B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806F7C9-7324-4FA0-ABCA-F3E57E8CE221}"/>
              </a:ext>
            </a:extLst>
          </p:cNvPr>
          <p:cNvGrpSpPr/>
          <p:nvPr/>
        </p:nvGrpSpPr>
        <p:grpSpPr>
          <a:xfrm>
            <a:off x="-3437744" y="-972702"/>
            <a:ext cx="2682982" cy="198165"/>
            <a:chOff x="4773740" y="2324375"/>
            <a:chExt cx="2682982" cy="19816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92291859-EE66-4E9C-AAC7-2AF291B44D29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3797FEE3-9FAA-4196-A366-0440F5DE7BF4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96CF78E-232F-4F01-B746-E53C037C3310}"/>
              </a:ext>
            </a:extLst>
          </p:cNvPr>
          <p:cNvGrpSpPr/>
          <p:nvPr/>
        </p:nvGrpSpPr>
        <p:grpSpPr>
          <a:xfrm>
            <a:off x="242080" y="-3309564"/>
            <a:ext cx="2682982" cy="198165"/>
            <a:chOff x="4773740" y="2324375"/>
            <a:chExt cx="2682982" cy="198165"/>
          </a:xfrm>
        </p:grpSpPr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880B66D6-0306-4110-90A4-00738F98154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3E4CFF50-4D56-4BAB-9F46-D5CB7E803EC1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23348F-92D3-4190-80D0-3A6B9A46AF06}"/>
              </a:ext>
            </a:extLst>
          </p:cNvPr>
          <p:cNvCxnSpPr>
            <a:cxnSpLocks/>
          </p:cNvCxnSpPr>
          <p:nvPr/>
        </p:nvCxnSpPr>
        <p:spPr>
          <a:xfrm>
            <a:off x="-1624194" y="-3829383"/>
            <a:ext cx="268298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575CA00-4C0E-4842-8375-BA3D8EA6B18E}"/>
              </a:ext>
            </a:extLst>
          </p:cNvPr>
          <p:cNvSpPr txBox="1"/>
          <p:nvPr/>
        </p:nvSpPr>
        <p:spPr>
          <a:xfrm>
            <a:off x="825994" y="-2553092"/>
            <a:ext cx="151515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53E86-2A47-41C4-A702-E0154F572D64}"/>
              </a:ext>
            </a:extLst>
          </p:cNvPr>
          <p:cNvSpPr txBox="1"/>
          <p:nvPr/>
        </p:nvSpPr>
        <p:spPr>
          <a:xfrm>
            <a:off x="717631" y="-1788915"/>
            <a:ext cx="173188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 Future work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0476CE-650C-48C3-8484-311034DA0FAF}"/>
              </a:ext>
            </a:extLst>
          </p:cNvPr>
          <p:cNvGrpSpPr/>
          <p:nvPr/>
        </p:nvGrpSpPr>
        <p:grpSpPr>
          <a:xfrm>
            <a:off x="242080" y="-2476597"/>
            <a:ext cx="2682982" cy="198165"/>
            <a:chOff x="4773740" y="2324375"/>
            <a:chExt cx="2682982" cy="198165"/>
          </a:xfrm>
        </p:grpSpPr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D63159CA-B6CD-46F3-8BE5-D79C971B3F74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058C5D1F-B225-438D-AA0D-1B9D86FAE31E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AB7AE6E-F960-4DAD-8B5F-337581D188F7}"/>
              </a:ext>
            </a:extLst>
          </p:cNvPr>
          <p:cNvGrpSpPr/>
          <p:nvPr/>
        </p:nvGrpSpPr>
        <p:grpSpPr>
          <a:xfrm>
            <a:off x="242080" y="-1706530"/>
            <a:ext cx="2682982" cy="198165"/>
            <a:chOff x="4773740" y="2324375"/>
            <a:chExt cx="2682982" cy="198165"/>
          </a:xfrm>
        </p:grpSpPr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74513F9F-FD97-4B61-AA87-7EB91EB953A5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5D51BAAB-DC61-4958-B298-7D45B693D19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446574F-92FD-4D26-8D4B-7DCFFC5ADA71}"/>
              </a:ext>
            </a:extLst>
          </p:cNvPr>
          <p:cNvGrpSpPr/>
          <p:nvPr/>
        </p:nvGrpSpPr>
        <p:grpSpPr>
          <a:xfrm>
            <a:off x="242080" y="-962081"/>
            <a:ext cx="2682982" cy="198165"/>
            <a:chOff x="4773740" y="2324375"/>
            <a:chExt cx="2682982" cy="198165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F6FC9021-B13E-4A33-9CBC-9FDC2E56F18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181397F9-0F0C-4F42-9538-0259833D97D2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389B7C1-510A-424D-8E22-B5D959C063ED}"/>
              </a:ext>
            </a:extLst>
          </p:cNvPr>
          <p:cNvSpPr txBox="1"/>
          <p:nvPr/>
        </p:nvSpPr>
        <p:spPr>
          <a:xfrm>
            <a:off x="843346" y="-1055087"/>
            <a:ext cx="145937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 </a:t>
            </a: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18DEC5C-28DD-42F2-B1C8-4F4E2DDDD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5" y="1904336"/>
            <a:ext cx="8721023" cy="355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14A6CBA8-3020-4134-AAE6-31B7A39D4867}"/>
              </a:ext>
            </a:extLst>
          </p:cNvPr>
          <p:cNvSpPr/>
          <p:nvPr/>
        </p:nvSpPr>
        <p:spPr>
          <a:xfrm>
            <a:off x="2449515" y="1888204"/>
            <a:ext cx="5788698" cy="568217"/>
          </a:xfrm>
          <a:prstGeom prst="rect">
            <a:avLst/>
          </a:prstGeom>
          <a:solidFill>
            <a:srgbClr val="C18D1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0BF11FE-61BD-47D1-A815-93E603A4772E}"/>
              </a:ext>
            </a:extLst>
          </p:cNvPr>
          <p:cNvSpPr/>
          <p:nvPr/>
        </p:nvSpPr>
        <p:spPr>
          <a:xfrm>
            <a:off x="2449515" y="2456421"/>
            <a:ext cx="1250272" cy="348043"/>
          </a:xfrm>
          <a:prstGeom prst="rect">
            <a:avLst/>
          </a:prstGeom>
          <a:solidFill>
            <a:srgbClr val="C18D1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FA92BBF-87EC-4245-956C-46E4EDE506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7AA3F1F9-6FE5-4604-8141-FE2F6BEB6508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EA48859-5FEC-41C6-8961-C6FE116C6712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D130049-DB9B-4AA6-9983-170AB9BA33D8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95777AA-54F2-4890-A139-6642C2E6BB9C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AECC2F-F970-4372-92D9-83B3B6F56E61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4C416D6-AA1C-4EDA-A768-C7C3B2E2D937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581C3AF-F7A5-4337-9E82-62E7880427A2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430D2C7-8A37-413A-9E48-6CB392EF6A95}"/>
              </a:ext>
            </a:extLst>
          </p:cNvPr>
          <p:cNvSpPr/>
          <p:nvPr/>
        </p:nvSpPr>
        <p:spPr>
          <a:xfrm>
            <a:off x="-64610" y="1848105"/>
            <a:ext cx="1917290" cy="6248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988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00937E-E5CF-47E1-9E29-22235B16DB0F}"/>
              </a:ext>
            </a:extLst>
          </p:cNvPr>
          <p:cNvSpPr txBox="1"/>
          <p:nvPr/>
        </p:nvSpPr>
        <p:spPr>
          <a:xfrm>
            <a:off x="5618946" y="76864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나오며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54EEC0-735E-48A7-BC90-15D57C647225}"/>
              </a:ext>
            </a:extLst>
          </p:cNvPr>
          <p:cNvSpPr/>
          <p:nvPr/>
        </p:nvSpPr>
        <p:spPr>
          <a:xfrm>
            <a:off x="-1014338" y="-2322112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/>
              </a:rPr>
              <a:t>33.867cm : 19.05cm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2BD964-95B4-4F41-B90C-56359B6DD3FE}"/>
              </a:ext>
            </a:extLst>
          </p:cNvPr>
          <p:cNvCxnSpPr/>
          <p:nvPr/>
        </p:nvCxnSpPr>
        <p:spPr>
          <a:xfrm>
            <a:off x="-1203788" y="-3829383"/>
            <a:ext cx="1842172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7BA370-345D-4023-ADA0-BA0A12AC5540}"/>
              </a:ext>
            </a:extLst>
          </p:cNvPr>
          <p:cNvSpPr txBox="1"/>
          <p:nvPr/>
        </p:nvSpPr>
        <p:spPr>
          <a:xfrm>
            <a:off x="-2923561" y="-3347618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6115FD-2E92-463A-9F39-3867CA084C29}"/>
              </a:ext>
            </a:extLst>
          </p:cNvPr>
          <p:cNvSpPr txBox="1"/>
          <p:nvPr/>
        </p:nvSpPr>
        <p:spPr>
          <a:xfrm>
            <a:off x="-2730560" y="-2583441"/>
            <a:ext cx="12686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1528DE-DE68-4B9C-A778-DAAD13BBCE21}"/>
              </a:ext>
            </a:extLst>
          </p:cNvPr>
          <p:cNvSpPr txBox="1"/>
          <p:nvPr/>
        </p:nvSpPr>
        <p:spPr>
          <a:xfrm>
            <a:off x="-2605365" y="-1819264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DAF633-F1E7-4C92-80BB-339A66F8A5F6}"/>
              </a:ext>
            </a:extLst>
          </p:cNvPr>
          <p:cNvSpPr txBox="1"/>
          <p:nvPr/>
        </p:nvSpPr>
        <p:spPr>
          <a:xfrm>
            <a:off x="-2988483" y="-1055087"/>
            <a:ext cx="17844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Development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67E96C-17C0-45D0-B3EF-FBFC945F06C6}"/>
              </a:ext>
            </a:extLst>
          </p:cNvPr>
          <p:cNvSpPr txBox="1"/>
          <p:nvPr/>
        </p:nvSpPr>
        <p:spPr>
          <a:xfrm>
            <a:off x="850838" y="-3372221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A03A0E-3434-464A-87CF-016620532498}"/>
              </a:ext>
            </a:extLst>
          </p:cNvPr>
          <p:cNvGrpSpPr/>
          <p:nvPr/>
        </p:nvGrpSpPr>
        <p:grpSpPr>
          <a:xfrm>
            <a:off x="-3437744" y="-3291232"/>
            <a:ext cx="2682982" cy="198165"/>
            <a:chOff x="4773740" y="2324375"/>
            <a:chExt cx="2682982" cy="198165"/>
          </a:xfrm>
        </p:grpSpPr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EB04591-C9C1-47DF-AE20-DA585050510D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08756F86-505E-4216-835C-92BCE7340D1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184652-039B-4061-822B-CE2A16534BCF}"/>
              </a:ext>
            </a:extLst>
          </p:cNvPr>
          <p:cNvGrpSpPr/>
          <p:nvPr/>
        </p:nvGrpSpPr>
        <p:grpSpPr>
          <a:xfrm>
            <a:off x="-3437744" y="-2516096"/>
            <a:ext cx="2682982" cy="198165"/>
            <a:chOff x="4773740" y="2324375"/>
            <a:chExt cx="2682982" cy="198165"/>
          </a:xfrm>
        </p:grpSpPr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8001C6B8-AC55-4DE6-A59F-32B839E9A367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2C0299AB-FCB8-4EF0-B78C-3926FC2E84E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A40A4D6-B158-443B-AF1C-58CFEC46C0D8}"/>
              </a:ext>
            </a:extLst>
          </p:cNvPr>
          <p:cNvGrpSpPr/>
          <p:nvPr/>
        </p:nvGrpSpPr>
        <p:grpSpPr>
          <a:xfrm>
            <a:off x="-3437744" y="-1742769"/>
            <a:ext cx="2682982" cy="198165"/>
            <a:chOff x="4773740" y="2324375"/>
            <a:chExt cx="2682982" cy="198165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9013346-A7B4-4417-A437-2DEE111A66DA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1F996605-3637-4841-9902-FE6306219A3B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806F7C9-7324-4FA0-ABCA-F3E57E8CE221}"/>
              </a:ext>
            </a:extLst>
          </p:cNvPr>
          <p:cNvGrpSpPr/>
          <p:nvPr/>
        </p:nvGrpSpPr>
        <p:grpSpPr>
          <a:xfrm>
            <a:off x="-3437744" y="-972702"/>
            <a:ext cx="2682982" cy="198165"/>
            <a:chOff x="4773740" y="2324375"/>
            <a:chExt cx="2682982" cy="19816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92291859-EE66-4E9C-AAC7-2AF291B44D29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3797FEE3-9FAA-4196-A366-0440F5DE7BF4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96CF78E-232F-4F01-B746-E53C037C3310}"/>
              </a:ext>
            </a:extLst>
          </p:cNvPr>
          <p:cNvGrpSpPr/>
          <p:nvPr/>
        </p:nvGrpSpPr>
        <p:grpSpPr>
          <a:xfrm>
            <a:off x="242080" y="-3309564"/>
            <a:ext cx="2682982" cy="198165"/>
            <a:chOff x="4773740" y="2324375"/>
            <a:chExt cx="2682982" cy="198165"/>
          </a:xfrm>
        </p:grpSpPr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880B66D6-0306-4110-90A4-00738F98154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3E4CFF50-4D56-4BAB-9F46-D5CB7E803EC1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23348F-92D3-4190-80D0-3A6B9A46AF06}"/>
              </a:ext>
            </a:extLst>
          </p:cNvPr>
          <p:cNvCxnSpPr>
            <a:cxnSpLocks/>
          </p:cNvCxnSpPr>
          <p:nvPr/>
        </p:nvCxnSpPr>
        <p:spPr>
          <a:xfrm>
            <a:off x="-1624194" y="-3829383"/>
            <a:ext cx="268298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575CA00-4C0E-4842-8375-BA3D8EA6B18E}"/>
              </a:ext>
            </a:extLst>
          </p:cNvPr>
          <p:cNvSpPr txBox="1"/>
          <p:nvPr/>
        </p:nvSpPr>
        <p:spPr>
          <a:xfrm>
            <a:off x="825994" y="-2553092"/>
            <a:ext cx="151515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53E86-2A47-41C4-A702-E0154F572D64}"/>
              </a:ext>
            </a:extLst>
          </p:cNvPr>
          <p:cNvSpPr txBox="1"/>
          <p:nvPr/>
        </p:nvSpPr>
        <p:spPr>
          <a:xfrm>
            <a:off x="717631" y="-1788915"/>
            <a:ext cx="173188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 Future work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0476CE-650C-48C3-8484-311034DA0FAF}"/>
              </a:ext>
            </a:extLst>
          </p:cNvPr>
          <p:cNvGrpSpPr/>
          <p:nvPr/>
        </p:nvGrpSpPr>
        <p:grpSpPr>
          <a:xfrm>
            <a:off x="242080" y="-2476597"/>
            <a:ext cx="2682982" cy="198165"/>
            <a:chOff x="4773740" y="2324375"/>
            <a:chExt cx="2682982" cy="198165"/>
          </a:xfrm>
        </p:grpSpPr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D63159CA-B6CD-46F3-8BE5-D79C971B3F74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058C5D1F-B225-438D-AA0D-1B9D86FAE31E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AB7AE6E-F960-4DAD-8B5F-337581D188F7}"/>
              </a:ext>
            </a:extLst>
          </p:cNvPr>
          <p:cNvGrpSpPr/>
          <p:nvPr/>
        </p:nvGrpSpPr>
        <p:grpSpPr>
          <a:xfrm>
            <a:off x="242080" y="-1706530"/>
            <a:ext cx="2682982" cy="198165"/>
            <a:chOff x="4773740" y="2324375"/>
            <a:chExt cx="2682982" cy="198165"/>
          </a:xfrm>
        </p:grpSpPr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74513F9F-FD97-4B61-AA87-7EB91EB953A5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5D51BAAB-DC61-4958-B298-7D45B693D19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446574F-92FD-4D26-8D4B-7DCFFC5ADA71}"/>
              </a:ext>
            </a:extLst>
          </p:cNvPr>
          <p:cNvGrpSpPr/>
          <p:nvPr/>
        </p:nvGrpSpPr>
        <p:grpSpPr>
          <a:xfrm>
            <a:off x="242080" y="-962081"/>
            <a:ext cx="2682982" cy="198165"/>
            <a:chOff x="4773740" y="2324375"/>
            <a:chExt cx="2682982" cy="198165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F6FC9021-B13E-4A33-9CBC-9FDC2E56F18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181397F9-0F0C-4F42-9538-0259833D97D2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389B7C1-510A-424D-8E22-B5D959C063ED}"/>
              </a:ext>
            </a:extLst>
          </p:cNvPr>
          <p:cNvSpPr txBox="1"/>
          <p:nvPr/>
        </p:nvSpPr>
        <p:spPr>
          <a:xfrm>
            <a:off x="843346" y="-1055087"/>
            <a:ext cx="145937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 </a:t>
            </a: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18DEC5C-28DD-42F2-B1C8-4F4E2DDDD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5" y="1904336"/>
            <a:ext cx="8721023" cy="355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10BF11FE-61BD-47D1-A815-93E603A4772E}"/>
              </a:ext>
            </a:extLst>
          </p:cNvPr>
          <p:cNvSpPr/>
          <p:nvPr/>
        </p:nvSpPr>
        <p:spPr>
          <a:xfrm>
            <a:off x="3732432" y="2356895"/>
            <a:ext cx="2840621" cy="718485"/>
          </a:xfrm>
          <a:prstGeom prst="rect">
            <a:avLst/>
          </a:prstGeom>
          <a:solidFill>
            <a:srgbClr val="C18D1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0A735D05-C06E-4D43-BBCE-2E83190F4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A0D19D75-B7C5-404E-840C-C8FC1C34E6E9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1B60227-E355-4618-B47D-CCE2300D42DA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B618508-228D-4807-9762-592866866D5A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DC69375-C2E4-472E-8EAA-2EE5F33A17CA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165F348-3A51-4B06-8FBE-01E5D8D2C9EC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5CCF979-09E8-4BBA-B3EE-500652C83CC2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D4DCD25-BAC6-466C-9F30-38900427644C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C40E0D-F019-447B-8CC5-B4A5F2479606}"/>
              </a:ext>
            </a:extLst>
          </p:cNvPr>
          <p:cNvSpPr txBox="1"/>
          <p:nvPr/>
        </p:nvSpPr>
        <p:spPr>
          <a:xfrm>
            <a:off x="2401303" y="193910"/>
            <a:ext cx="196846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SDR Flow Chart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2A147C8-7563-492A-9370-977353773C67}"/>
              </a:ext>
            </a:extLst>
          </p:cNvPr>
          <p:cNvSpPr/>
          <p:nvPr/>
        </p:nvSpPr>
        <p:spPr>
          <a:xfrm>
            <a:off x="-64610" y="1848105"/>
            <a:ext cx="1917290" cy="6248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396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00937E-E5CF-47E1-9E29-22235B16DB0F}"/>
              </a:ext>
            </a:extLst>
          </p:cNvPr>
          <p:cNvSpPr txBox="1"/>
          <p:nvPr/>
        </p:nvSpPr>
        <p:spPr>
          <a:xfrm>
            <a:off x="5618946" y="76864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나오며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54EEC0-735E-48A7-BC90-15D57C647225}"/>
              </a:ext>
            </a:extLst>
          </p:cNvPr>
          <p:cNvSpPr/>
          <p:nvPr/>
        </p:nvSpPr>
        <p:spPr>
          <a:xfrm>
            <a:off x="-1014338" y="-2322112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/>
              </a:rPr>
              <a:t>33.867cm : 19.05cm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2BD964-95B4-4F41-B90C-56359B6DD3FE}"/>
              </a:ext>
            </a:extLst>
          </p:cNvPr>
          <p:cNvCxnSpPr/>
          <p:nvPr/>
        </p:nvCxnSpPr>
        <p:spPr>
          <a:xfrm>
            <a:off x="-1203788" y="-3829383"/>
            <a:ext cx="1842172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7BA370-345D-4023-ADA0-BA0A12AC5540}"/>
              </a:ext>
            </a:extLst>
          </p:cNvPr>
          <p:cNvSpPr txBox="1"/>
          <p:nvPr/>
        </p:nvSpPr>
        <p:spPr>
          <a:xfrm>
            <a:off x="-2923561" y="-3347618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6115FD-2E92-463A-9F39-3867CA084C29}"/>
              </a:ext>
            </a:extLst>
          </p:cNvPr>
          <p:cNvSpPr txBox="1"/>
          <p:nvPr/>
        </p:nvSpPr>
        <p:spPr>
          <a:xfrm>
            <a:off x="-2730560" y="-2583441"/>
            <a:ext cx="12686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1528DE-DE68-4B9C-A778-DAAD13BBCE21}"/>
              </a:ext>
            </a:extLst>
          </p:cNvPr>
          <p:cNvSpPr txBox="1"/>
          <p:nvPr/>
        </p:nvSpPr>
        <p:spPr>
          <a:xfrm>
            <a:off x="-2605365" y="-1819264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DAF633-F1E7-4C92-80BB-339A66F8A5F6}"/>
              </a:ext>
            </a:extLst>
          </p:cNvPr>
          <p:cNvSpPr txBox="1"/>
          <p:nvPr/>
        </p:nvSpPr>
        <p:spPr>
          <a:xfrm>
            <a:off x="-2988483" y="-1055087"/>
            <a:ext cx="17844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Development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67E96C-17C0-45D0-B3EF-FBFC945F06C6}"/>
              </a:ext>
            </a:extLst>
          </p:cNvPr>
          <p:cNvSpPr txBox="1"/>
          <p:nvPr/>
        </p:nvSpPr>
        <p:spPr>
          <a:xfrm>
            <a:off x="850838" y="-3372221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A03A0E-3434-464A-87CF-016620532498}"/>
              </a:ext>
            </a:extLst>
          </p:cNvPr>
          <p:cNvGrpSpPr/>
          <p:nvPr/>
        </p:nvGrpSpPr>
        <p:grpSpPr>
          <a:xfrm>
            <a:off x="-3437744" y="-3291232"/>
            <a:ext cx="2682982" cy="198165"/>
            <a:chOff x="4773740" y="2324375"/>
            <a:chExt cx="2682982" cy="198165"/>
          </a:xfrm>
        </p:grpSpPr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EB04591-C9C1-47DF-AE20-DA585050510D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08756F86-505E-4216-835C-92BCE7340D1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184652-039B-4061-822B-CE2A16534BCF}"/>
              </a:ext>
            </a:extLst>
          </p:cNvPr>
          <p:cNvGrpSpPr/>
          <p:nvPr/>
        </p:nvGrpSpPr>
        <p:grpSpPr>
          <a:xfrm>
            <a:off x="-3437744" y="-2516096"/>
            <a:ext cx="2682982" cy="198165"/>
            <a:chOff x="4773740" y="2324375"/>
            <a:chExt cx="2682982" cy="198165"/>
          </a:xfrm>
        </p:grpSpPr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8001C6B8-AC55-4DE6-A59F-32B839E9A367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2C0299AB-FCB8-4EF0-B78C-3926FC2E84E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A40A4D6-B158-443B-AF1C-58CFEC46C0D8}"/>
              </a:ext>
            </a:extLst>
          </p:cNvPr>
          <p:cNvGrpSpPr/>
          <p:nvPr/>
        </p:nvGrpSpPr>
        <p:grpSpPr>
          <a:xfrm>
            <a:off x="-3437744" y="-1742769"/>
            <a:ext cx="2682982" cy="198165"/>
            <a:chOff x="4773740" y="2324375"/>
            <a:chExt cx="2682982" cy="198165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9013346-A7B4-4417-A437-2DEE111A66DA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1F996605-3637-4841-9902-FE6306219A3B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806F7C9-7324-4FA0-ABCA-F3E57E8CE221}"/>
              </a:ext>
            </a:extLst>
          </p:cNvPr>
          <p:cNvGrpSpPr/>
          <p:nvPr/>
        </p:nvGrpSpPr>
        <p:grpSpPr>
          <a:xfrm>
            <a:off x="-3437744" y="-972702"/>
            <a:ext cx="2682982" cy="198165"/>
            <a:chOff x="4773740" y="2324375"/>
            <a:chExt cx="2682982" cy="19816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92291859-EE66-4E9C-AAC7-2AF291B44D29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3797FEE3-9FAA-4196-A366-0440F5DE7BF4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96CF78E-232F-4F01-B746-E53C037C3310}"/>
              </a:ext>
            </a:extLst>
          </p:cNvPr>
          <p:cNvGrpSpPr/>
          <p:nvPr/>
        </p:nvGrpSpPr>
        <p:grpSpPr>
          <a:xfrm>
            <a:off x="242080" y="-3309564"/>
            <a:ext cx="2682982" cy="198165"/>
            <a:chOff x="4773740" y="2324375"/>
            <a:chExt cx="2682982" cy="198165"/>
          </a:xfrm>
        </p:grpSpPr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880B66D6-0306-4110-90A4-00738F98154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3E4CFF50-4D56-4BAB-9F46-D5CB7E803EC1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23348F-92D3-4190-80D0-3A6B9A46AF06}"/>
              </a:ext>
            </a:extLst>
          </p:cNvPr>
          <p:cNvCxnSpPr>
            <a:cxnSpLocks/>
          </p:cNvCxnSpPr>
          <p:nvPr/>
        </p:nvCxnSpPr>
        <p:spPr>
          <a:xfrm>
            <a:off x="-1624194" y="-3829383"/>
            <a:ext cx="268298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575CA00-4C0E-4842-8375-BA3D8EA6B18E}"/>
              </a:ext>
            </a:extLst>
          </p:cNvPr>
          <p:cNvSpPr txBox="1"/>
          <p:nvPr/>
        </p:nvSpPr>
        <p:spPr>
          <a:xfrm>
            <a:off x="825994" y="-2553092"/>
            <a:ext cx="151515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53E86-2A47-41C4-A702-E0154F572D64}"/>
              </a:ext>
            </a:extLst>
          </p:cNvPr>
          <p:cNvSpPr txBox="1"/>
          <p:nvPr/>
        </p:nvSpPr>
        <p:spPr>
          <a:xfrm>
            <a:off x="717631" y="-1788915"/>
            <a:ext cx="173188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 Future work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0476CE-650C-48C3-8484-311034DA0FAF}"/>
              </a:ext>
            </a:extLst>
          </p:cNvPr>
          <p:cNvGrpSpPr/>
          <p:nvPr/>
        </p:nvGrpSpPr>
        <p:grpSpPr>
          <a:xfrm>
            <a:off x="242080" y="-2476597"/>
            <a:ext cx="2682982" cy="198165"/>
            <a:chOff x="4773740" y="2324375"/>
            <a:chExt cx="2682982" cy="198165"/>
          </a:xfrm>
        </p:grpSpPr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D63159CA-B6CD-46F3-8BE5-D79C971B3F74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058C5D1F-B225-438D-AA0D-1B9D86FAE31E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AB7AE6E-F960-4DAD-8B5F-337581D188F7}"/>
              </a:ext>
            </a:extLst>
          </p:cNvPr>
          <p:cNvGrpSpPr/>
          <p:nvPr/>
        </p:nvGrpSpPr>
        <p:grpSpPr>
          <a:xfrm>
            <a:off x="242080" y="-1706530"/>
            <a:ext cx="2682982" cy="198165"/>
            <a:chOff x="4773740" y="2324375"/>
            <a:chExt cx="2682982" cy="198165"/>
          </a:xfrm>
        </p:grpSpPr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74513F9F-FD97-4B61-AA87-7EB91EB953A5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5D51BAAB-DC61-4958-B298-7D45B693D19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446574F-92FD-4D26-8D4B-7DCFFC5ADA71}"/>
              </a:ext>
            </a:extLst>
          </p:cNvPr>
          <p:cNvGrpSpPr/>
          <p:nvPr/>
        </p:nvGrpSpPr>
        <p:grpSpPr>
          <a:xfrm>
            <a:off x="242080" y="-962081"/>
            <a:ext cx="2682982" cy="198165"/>
            <a:chOff x="4773740" y="2324375"/>
            <a:chExt cx="2682982" cy="198165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F6FC9021-B13E-4A33-9CBC-9FDC2E56F18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181397F9-0F0C-4F42-9538-0259833D97D2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389B7C1-510A-424D-8E22-B5D959C063ED}"/>
              </a:ext>
            </a:extLst>
          </p:cNvPr>
          <p:cNvSpPr txBox="1"/>
          <p:nvPr/>
        </p:nvSpPr>
        <p:spPr>
          <a:xfrm>
            <a:off x="843346" y="-1055087"/>
            <a:ext cx="145937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 </a:t>
            </a: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18DEC5C-28DD-42F2-B1C8-4F4E2DDDD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5" y="1904336"/>
            <a:ext cx="8721023" cy="355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10BF11FE-61BD-47D1-A815-93E603A4772E}"/>
              </a:ext>
            </a:extLst>
          </p:cNvPr>
          <p:cNvSpPr/>
          <p:nvPr/>
        </p:nvSpPr>
        <p:spPr>
          <a:xfrm>
            <a:off x="8321430" y="2706827"/>
            <a:ext cx="2899038" cy="935533"/>
          </a:xfrm>
          <a:prstGeom prst="rect">
            <a:avLst/>
          </a:prstGeom>
          <a:solidFill>
            <a:srgbClr val="C18D1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9A382A7-3667-46B4-AC9A-117645E00DF6}"/>
              </a:ext>
            </a:extLst>
          </p:cNvPr>
          <p:cNvSpPr/>
          <p:nvPr/>
        </p:nvSpPr>
        <p:spPr>
          <a:xfrm>
            <a:off x="9876317" y="3642361"/>
            <a:ext cx="1344151" cy="1508364"/>
          </a:xfrm>
          <a:prstGeom prst="rect">
            <a:avLst/>
          </a:prstGeom>
          <a:solidFill>
            <a:srgbClr val="C18D1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0C1B4001-7DBD-4667-B985-A6FE42239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73EEDB-94CF-485B-9B6C-50771F4115FD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A487F49-1BE6-43A3-8D30-55E82454C943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55A1A18-B93C-4D42-929F-7C732F362009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871F9F5-EF3E-471F-A3B7-926582C70D34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BA9DB23-486F-4E4F-AB29-EB7E6114324F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8314B11-0083-4283-8DBB-9B94F4F733F2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2A6C511-2471-4CD9-9AC0-DB9BBD0D9A6C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478700-F3ED-4BB2-8F2F-854475153F60}"/>
              </a:ext>
            </a:extLst>
          </p:cNvPr>
          <p:cNvSpPr txBox="1"/>
          <p:nvPr/>
        </p:nvSpPr>
        <p:spPr>
          <a:xfrm>
            <a:off x="2401303" y="193910"/>
            <a:ext cx="196846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SDR Flow Chart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522F31E-B7F6-4CD3-A6DE-59855A47B576}"/>
              </a:ext>
            </a:extLst>
          </p:cNvPr>
          <p:cNvSpPr/>
          <p:nvPr/>
        </p:nvSpPr>
        <p:spPr>
          <a:xfrm>
            <a:off x="-64610" y="1848105"/>
            <a:ext cx="1917290" cy="6248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26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00937E-E5CF-47E1-9E29-22235B16DB0F}"/>
              </a:ext>
            </a:extLst>
          </p:cNvPr>
          <p:cNvSpPr txBox="1"/>
          <p:nvPr/>
        </p:nvSpPr>
        <p:spPr>
          <a:xfrm>
            <a:off x="5618946" y="76864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나오며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5AD8BD-C7FB-4B6C-81F4-750255234B73}"/>
              </a:ext>
            </a:extLst>
          </p:cNvPr>
          <p:cNvSpPr txBox="1"/>
          <p:nvPr/>
        </p:nvSpPr>
        <p:spPr>
          <a:xfrm>
            <a:off x="2368283" y="218803"/>
            <a:ext cx="194068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Test-Availability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54EEC0-735E-48A7-BC90-15D57C647225}"/>
              </a:ext>
            </a:extLst>
          </p:cNvPr>
          <p:cNvSpPr/>
          <p:nvPr/>
        </p:nvSpPr>
        <p:spPr>
          <a:xfrm>
            <a:off x="-1014338" y="-2322112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/>
              </a:rPr>
              <a:t>33.867cm : 19.05cm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2BD964-95B4-4F41-B90C-56359B6DD3FE}"/>
              </a:ext>
            </a:extLst>
          </p:cNvPr>
          <p:cNvCxnSpPr/>
          <p:nvPr/>
        </p:nvCxnSpPr>
        <p:spPr>
          <a:xfrm>
            <a:off x="-1203788" y="-3829383"/>
            <a:ext cx="1842172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7BA370-345D-4023-ADA0-BA0A12AC5540}"/>
              </a:ext>
            </a:extLst>
          </p:cNvPr>
          <p:cNvSpPr txBox="1"/>
          <p:nvPr/>
        </p:nvSpPr>
        <p:spPr>
          <a:xfrm>
            <a:off x="-2923561" y="-3347618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6115FD-2E92-463A-9F39-3867CA084C29}"/>
              </a:ext>
            </a:extLst>
          </p:cNvPr>
          <p:cNvSpPr txBox="1"/>
          <p:nvPr/>
        </p:nvSpPr>
        <p:spPr>
          <a:xfrm>
            <a:off x="-2730560" y="-2583441"/>
            <a:ext cx="12686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1528DE-DE68-4B9C-A778-DAAD13BBCE21}"/>
              </a:ext>
            </a:extLst>
          </p:cNvPr>
          <p:cNvSpPr txBox="1"/>
          <p:nvPr/>
        </p:nvSpPr>
        <p:spPr>
          <a:xfrm>
            <a:off x="-2605365" y="-1819264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DAF633-F1E7-4C92-80BB-339A66F8A5F6}"/>
              </a:ext>
            </a:extLst>
          </p:cNvPr>
          <p:cNvSpPr txBox="1"/>
          <p:nvPr/>
        </p:nvSpPr>
        <p:spPr>
          <a:xfrm>
            <a:off x="-2988483" y="-1055087"/>
            <a:ext cx="17844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Development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67E96C-17C0-45D0-B3EF-FBFC945F06C6}"/>
              </a:ext>
            </a:extLst>
          </p:cNvPr>
          <p:cNvSpPr txBox="1"/>
          <p:nvPr/>
        </p:nvSpPr>
        <p:spPr>
          <a:xfrm>
            <a:off x="850838" y="-3372221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A03A0E-3434-464A-87CF-016620532498}"/>
              </a:ext>
            </a:extLst>
          </p:cNvPr>
          <p:cNvGrpSpPr/>
          <p:nvPr/>
        </p:nvGrpSpPr>
        <p:grpSpPr>
          <a:xfrm>
            <a:off x="-3437744" y="-3291232"/>
            <a:ext cx="2682982" cy="198165"/>
            <a:chOff x="4773740" y="2324375"/>
            <a:chExt cx="2682982" cy="198165"/>
          </a:xfrm>
        </p:grpSpPr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EB04591-C9C1-47DF-AE20-DA585050510D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08756F86-505E-4216-835C-92BCE7340D1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184652-039B-4061-822B-CE2A16534BCF}"/>
              </a:ext>
            </a:extLst>
          </p:cNvPr>
          <p:cNvGrpSpPr/>
          <p:nvPr/>
        </p:nvGrpSpPr>
        <p:grpSpPr>
          <a:xfrm>
            <a:off x="-3437744" y="-2516096"/>
            <a:ext cx="2682982" cy="198165"/>
            <a:chOff x="4773740" y="2324375"/>
            <a:chExt cx="2682982" cy="198165"/>
          </a:xfrm>
        </p:grpSpPr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8001C6B8-AC55-4DE6-A59F-32B839E9A367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2C0299AB-FCB8-4EF0-B78C-3926FC2E84E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A40A4D6-B158-443B-AF1C-58CFEC46C0D8}"/>
              </a:ext>
            </a:extLst>
          </p:cNvPr>
          <p:cNvGrpSpPr/>
          <p:nvPr/>
        </p:nvGrpSpPr>
        <p:grpSpPr>
          <a:xfrm>
            <a:off x="-3437744" y="-1742769"/>
            <a:ext cx="2682982" cy="198165"/>
            <a:chOff x="4773740" y="2324375"/>
            <a:chExt cx="2682982" cy="198165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9013346-A7B4-4417-A437-2DEE111A66DA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1F996605-3637-4841-9902-FE6306219A3B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806F7C9-7324-4FA0-ABCA-F3E57E8CE221}"/>
              </a:ext>
            </a:extLst>
          </p:cNvPr>
          <p:cNvGrpSpPr/>
          <p:nvPr/>
        </p:nvGrpSpPr>
        <p:grpSpPr>
          <a:xfrm>
            <a:off x="-3437744" y="-972702"/>
            <a:ext cx="2682982" cy="198165"/>
            <a:chOff x="4773740" y="2324375"/>
            <a:chExt cx="2682982" cy="19816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92291859-EE66-4E9C-AAC7-2AF291B44D29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3797FEE3-9FAA-4196-A366-0440F5DE7BF4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96CF78E-232F-4F01-B746-E53C037C3310}"/>
              </a:ext>
            </a:extLst>
          </p:cNvPr>
          <p:cNvGrpSpPr/>
          <p:nvPr/>
        </p:nvGrpSpPr>
        <p:grpSpPr>
          <a:xfrm>
            <a:off x="242080" y="-3309564"/>
            <a:ext cx="2682982" cy="198165"/>
            <a:chOff x="4773740" y="2324375"/>
            <a:chExt cx="2682982" cy="198165"/>
          </a:xfrm>
        </p:grpSpPr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880B66D6-0306-4110-90A4-00738F98154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3E4CFF50-4D56-4BAB-9F46-D5CB7E803EC1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23348F-92D3-4190-80D0-3A6B9A46AF06}"/>
              </a:ext>
            </a:extLst>
          </p:cNvPr>
          <p:cNvCxnSpPr>
            <a:cxnSpLocks/>
          </p:cNvCxnSpPr>
          <p:nvPr/>
        </p:nvCxnSpPr>
        <p:spPr>
          <a:xfrm>
            <a:off x="-1624194" y="-3829383"/>
            <a:ext cx="268298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575CA00-4C0E-4842-8375-BA3D8EA6B18E}"/>
              </a:ext>
            </a:extLst>
          </p:cNvPr>
          <p:cNvSpPr txBox="1"/>
          <p:nvPr/>
        </p:nvSpPr>
        <p:spPr>
          <a:xfrm>
            <a:off x="825994" y="-2553092"/>
            <a:ext cx="151515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53E86-2A47-41C4-A702-E0154F572D64}"/>
              </a:ext>
            </a:extLst>
          </p:cNvPr>
          <p:cNvSpPr txBox="1"/>
          <p:nvPr/>
        </p:nvSpPr>
        <p:spPr>
          <a:xfrm>
            <a:off x="717631" y="-1788915"/>
            <a:ext cx="173188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 Future work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0476CE-650C-48C3-8484-311034DA0FAF}"/>
              </a:ext>
            </a:extLst>
          </p:cNvPr>
          <p:cNvGrpSpPr/>
          <p:nvPr/>
        </p:nvGrpSpPr>
        <p:grpSpPr>
          <a:xfrm>
            <a:off x="242080" y="-2476597"/>
            <a:ext cx="2682982" cy="198165"/>
            <a:chOff x="4773740" y="2324375"/>
            <a:chExt cx="2682982" cy="198165"/>
          </a:xfrm>
        </p:grpSpPr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D63159CA-B6CD-46F3-8BE5-D79C971B3F74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058C5D1F-B225-438D-AA0D-1B9D86FAE31E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AB7AE6E-F960-4DAD-8B5F-337581D188F7}"/>
              </a:ext>
            </a:extLst>
          </p:cNvPr>
          <p:cNvGrpSpPr/>
          <p:nvPr/>
        </p:nvGrpSpPr>
        <p:grpSpPr>
          <a:xfrm>
            <a:off x="242080" y="-1706530"/>
            <a:ext cx="2682982" cy="198165"/>
            <a:chOff x="4773740" y="2324375"/>
            <a:chExt cx="2682982" cy="198165"/>
          </a:xfrm>
        </p:grpSpPr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74513F9F-FD97-4B61-AA87-7EB91EB953A5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5D51BAAB-DC61-4958-B298-7D45B693D19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446574F-92FD-4D26-8D4B-7DCFFC5ADA71}"/>
              </a:ext>
            </a:extLst>
          </p:cNvPr>
          <p:cNvGrpSpPr/>
          <p:nvPr/>
        </p:nvGrpSpPr>
        <p:grpSpPr>
          <a:xfrm>
            <a:off x="242080" y="-962081"/>
            <a:ext cx="2682982" cy="198165"/>
            <a:chOff x="4773740" y="2324375"/>
            <a:chExt cx="2682982" cy="198165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F6FC9021-B13E-4A33-9CBC-9FDC2E56F18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181397F9-0F0C-4F42-9538-0259833D97D2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389B7C1-510A-424D-8E22-B5D959C063ED}"/>
              </a:ext>
            </a:extLst>
          </p:cNvPr>
          <p:cNvSpPr txBox="1"/>
          <p:nvPr/>
        </p:nvSpPr>
        <p:spPr>
          <a:xfrm>
            <a:off x="843346" y="-1055087"/>
            <a:ext cx="145937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 </a:t>
            </a: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B1C257E-4E2C-4C95-828B-B4013F7CA5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3" t="67347" r="3871"/>
          <a:stretch/>
        </p:blipFill>
        <p:spPr>
          <a:xfrm>
            <a:off x="3124611" y="2650731"/>
            <a:ext cx="7388660" cy="1943761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408027F7-2F12-4D02-9E99-BD4C0F575D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72C3462D-68E1-45D9-A45A-56F983230EE8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BFEEA9E-EE1E-4664-9B20-4BBA9F67B533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84CF36-E9BE-423C-8F87-46D2CF7884EF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52FD9E0-A034-4D5A-8F06-A82D8DEB57F1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0719A22-075D-4BCA-BF54-E8852FBE6778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341354-FBAA-47B0-B02A-1E7C467E2A2B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9F2EF0B-5F61-415F-9342-50AC89F4AFD9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ED757F-C05A-43EE-976B-5184D5D31BB5}"/>
              </a:ext>
            </a:extLst>
          </p:cNvPr>
          <p:cNvSpPr/>
          <p:nvPr/>
        </p:nvSpPr>
        <p:spPr>
          <a:xfrm>
            <a:off x="-67206" y="2473820"/>
            <a:ext cx="1917290" cy="34804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684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5091" y="-12382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798" y="-7670843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E3B0AA-4CD4-404D-AF76-B724FF9A6E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2" t="46333" r="1197" b="-7435"/>
          <a:stretch/>
        </p:blipFill>
        <p:spPr>
          <a:xfrm>
            <a:off x="-4375504" y="-1178280"/>
            <a:ext cx="3928915" cy="231213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92A199-E0BA-478E-8EDA-B858BD9DCCAE}"/>
              </a:ext>
            </a:extLst>
          </p:cNvPr>
          <p:cNvSpPr/>
          <p:nvPr/>
        </p:nvSpPr>
        <p:spPr>
          <a:xfrm>
            <a:off x="-1471642" y="-2771347"/>
            <a:ext cx="379268" cy="34487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28E5D28-7524-4B8E-A731-04F8640B1F18}"/>
              </a:ext>
            </a:extLst>
          </p:cNvPr>
          <p:cNvCxnSpPr/>
          <p:nvPr/>
        </p:nvCxnSpPr>
        <p:spPr>
          <a:xfrm>
            <a:off x="-2467841" y="-3912177"/>
            <a:ext cx="8572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D40EBF9-5499-4929-B781-0B6F26550AF3}"/>
              </a:ext>
            </a:extLst>
          </p:cNvPr>
          <p:cNvCxnSpPr/>
          <p:nvPr/>
        </p:nvCxnSpPr>
        <p:spPr>
          <a:xfrm>
            <a:off x="-1183387" y="-3912177"/>
            <a:ext cx="8572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C7C1EF9-E7A3-4555-A6EC-EB21A35B9A1D}"/>
              </a:ext>
            </a:extLst>
          </p:cNvPr>
          <p:cNvCxnSpPr>
            <a:cxnSpLocks/>
          </p:cNvCxnSpPr>
          <p:nvPr/>
        </p:nvCxnSpPr>
        <p:spPr>
          <a:xfrm flipV="1">
            <a:off x="-1922318" y="-4795404"/>
            <a:ext cx="529878" cy="8832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625ACAF-113B-486E-9913-3021BEA57761}"/>
              </a:ext>
            </a:extLst>
          </p:cNvPr>
          <p:cNvCxnSpPr>
            <a:cxnSpLocks/>
          </p:cNvCxnSpPr>
          <p:nvPr/>
        </p:nvCxnSpPr>
        <p:spPr>
          <a:xfrm flipH="1" flipV="1">
            <a:off x="-1407437" y="-4816187"/>
            <a:ext cx="529878" cy="8832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DB43888-CAB0-46B7-B85A-B5A1FDADF17E}"/>
              </a:ext>
            </a:extLst>
          </p:cNvPr>
          <p:cNvCxnSpPr>
            <a:cxnSpLocks/>
          </p:cNvCxnSpPr>
          <p:nvPr/>
        </p:nvCxnSpPr>
        <p:spPr>
          <a:xfrm>
            <a:off x="-2467841" y="-3191065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1B4C702-0F47-420C-8CC9-DA00CC297BF2}"/>
              </a:ext>
            </a:extLst>
          </p:cNvPr>
          <p:cNvCxnSpPr>
            <a:cxnSpLocks/>
          </p:cNvCxnSpPr>
          <p:nvPr/>
        </p:nvCxnSpPr>
        <p:spPr>
          <a:xfrm>
            <a:off x="-2457020" y="-2023904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0B31E4A-78B9-4854-A1EF-841F29B26DAE}"/>
              </a:ext>
            </a:extLst>
          </p:cNvPr>
          <p:cNvCxnSpPr>
            <a:cxnSpLocks/>
          </p:cNvCxnSpPr>
          <p:nvPr/>
        </p:nvCxnSpPr>
        <p:spPr>
          <a:xfrm>
            <a:off x="-2531431" y="-3191065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EE401F7-5D2C-4F75-AC4F-4D4DA028B25B}"/>
              </a:ext>
            </a:extLst>
          </p:cNvPr>
          <p:cNvCxnSpPr>
            <a:cxnSpLocks/>
          </p:cNvCxnSpPr>
          <p:nvPr/>
        </p:nvCxnSpPr>
        <p:spPr>
          <a:xfrm>
            <a:off x="-2542494" y="-3191065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AA2F144-7FAC-4302-8E7B-CCA31E21EB00}"/>
              </a:ext>
            </a:extLst>
          </p:cNvPr>
          <p:cNvCxnSpPr>
            <a:cxnSpLocks/>
          </p:cNvCxnSpPr>
          <p:nvPr/>
        </p:nvCxnSpPr>
        <p:spPr>
          <a:xfrm>
            <a:off x="-315316" y="-3191065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630D093-0BB7-4D9D-926F-DACDC6745B2A}"/>
              </a:ext>
            </a:extLst>
          </p:cNvPr>
          <p:cNvCxnSpPr/>
          <p:nvPr/>
        </p:nvCxnSpPr>
        <p:spPr>
          <a:xfrm>
            <a:off x="-5730259" y="-3891394"/>
            <a:ext cx="8572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74CC276-BEC0-4B66-AC69-FE9F865C1633}"/>
              </a:ext>
            </a:extLst>
          </p:cNvPr>
          <p:cNvCxnSpPr/>
          <p:nvPr/>
        </p:nvCxnSpPr>
        <p:spPr>
          <a:xfrm>
            <a:off x="-4445805" y="-3891394"/>
            <a:ext cx="8572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EED71D3-5079-4E64-A6A5-8E690FDD80B0}"/>
              </a:ext>
            </a:extLst>
          </p:cNvPr>
          <p:cNvCxnSpPr>
            <a:cxnSpLocks/>
          </p:cNvCxnSpPr>
          <p:nvPr/>
        </p:nvCxnSpPr>
        <p:spPr>
          <a:xfrm flipV="1">
            <a:off x="-5699237" y="-4803498"/>
            <a:ext cx="529878" cy="8832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A688D39-24DE-4515-8EEF-59BEF1432602}"/>
              </a:ext>
            </a:extLst>
          </p:cNvPr>
          <p:cNvCxnSpPr>
            <a:cxnSpLocks/>
          </p:cNvCxnSpPr>
          <p:nvPr/>
        </p:nvCxnSpPr>
        <p:spPr>
          <a:xfrm flipH="1" flipV="1">
            <a:off x="-4131070" y="-4808503"/>
            <a:ext cx="529878" cy="8832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54B72AF-7189-4D15-8FC9-E3397F8AA7EC}"/>
              </a:ext>
            </a:extLst>
          </p:cNvPr>
          <p:cNvCxnSpPr>
            <a:cxnSpLocks/>
          </p:cNvCxnSpPr>
          <p:nvPr/>
        </p:nvCxnSpPr>
        <p:spPr>
          <a:xfrm>
            <a:off x="-5730259" y="-3170282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D179329-C48A-42F9-942E-43272BB838D8}"/>
              </a:ext>
            </a:extLst>
          </p:cNvPr>
          <p:cNvCxnSpPr>
            <a:cxnSpLocks/>
          </p:cNvCxnSpPr>
          <p:nvPr/>
        </p:nvCxnSpPr>
        <p:spPr>
          <a:xfrm>
            <a:off x="-5828444" y="-1906859"/>
            <a:ext cx="225071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3A50DE-DF1C-47E2-97EC-32409D40EFE3}"/>
              </a:ext>
            </a:extLst>
          </p:cNvPr>
          <p:cNvCxnSpPr>
            <a:cxnSpLocks/>
          </p:cNvCxnSpPr>
          <p:nvPr/>
        </p:nvCxnSpPr>
        <p:spPr>
          <a:xfrm>
            <a:off x="-5793849" y="-3170282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DAF0650-9FE4-4783-A657-A877688F4D19}"/>
              </a:ext>
            </a:extLst>
          </p:cNvPr>
          <p:cNvCxnSpPr>
            <a:cxnSpLocks/>
          </p:cNvCxnSpPr>
          <p:nvPr/>
        </p:nvCxnSpPr>
        <p:spPr>
          <a:xfrm>
            <a:off x="-5804912" y="-3170282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6EBE3BC-830D-428B-BFA0-32BB41BBF5DB}"/>
              </a:ext>
            </a:extLst>
          </p:cNvPr>
          <p:cNvCxnSpPr>
            <a:cxnSpLocks/>
          </p:cNvCxnSpPr>
          <p:nvPr/>
        </p:nvCxnSpPr>
        <p:spPr>
          <a:xfrm>
            <a:off x="-3577734" y="-3170282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F8A9A70-1EFE-4B5A-83DC-5FECE52427DD}"/>
              </a:ext>
            </a:extLst>
          </p:cNvPr>
          <p:cNvCxnSpPr>
            <a:cxnSpLocks/>
          </p:cNvCxnSpPr>
          <p:nvPr/>
        </p:nvCxnSpPr>
        <p:spPr>
          <a:xfrm>
            <a:off x="-5719438" y="-4774621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55ADCB-778C-48FE-841C-0F655D8149DC}"/>
              </a:ext>
            </a:extLst>
          </p:cNvPr>
          <p:cNvSpPr/>
          <p:nvPr/>
        </p:nvSpPr>
        <p:spPr>
          <a:xfrm>
            <a:off x="-2039216" y="-7316794"/>
            <a:ext cx="4815607" cy="2466419"/>
          </a:xfrm>
          <a:prstGeom prst="rect">
            <a:avLst/>
          </a:prstGeom>
          <a:noFill/>
          <a:ln w="5715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4B1DFDD-5514-46E0-A4EA-D9691B3FD9E1}"/>
              </a:ext>
            </a:extLst>
          </p:cNvPr>
          <p:cNvCxnSpPr>
            <a:cxnSpLocks/>
          </p:cNvCxnSpPr>
          <p:nvPr/>
        </p:nvCxnSpPr>
        <p:spPr>
          <a:xfrm>
            <a:off x="698277" y="-3427091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D98B3B6-05A0-4C5E-8384-62220AB944EC}"/>
              </a:ext>
            </a:extLst>
          </p:cNvPr>
          <p:cNvCxnSpPr>
            <a:cxnSpLocks/>
          </p:cNvCxnSpPr>
          <p:nvPr/>
        </p:nvCxnSpPr>
        <p:spPr>
          <a:xfrm>
            <a:off x="600092" y="-2163668"/>
            <a:ext cx="225071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A159028-A0BC-4C22-B67C-990EABC84C6E}"/>
              </a:ext>
            </a:extLst>
          </p:cNvPr>
          <p:cNvCxnSpPr>
            <a:cxnSpLocks/>
          </p:cNvCxnSpPr>
          <p:nvPr/>
        </p:nvCxnSpPr>
        <p:spPr>
          <a:xfrm>
            <a:off x="634687" y="-3427091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AF00D04-23E5-46E9-BADF-06D73E9BD281}"/>
              </a:ext>
            </a:extLst>
          </p:cNvPr>
          <p:cNvCxnSpPr>
            <a:cxnSpLocks/>
          </p:cNvCxnSpPr>
          <p:nvPr/>
        </p:nvCxnSpPr>
        <p:spPr>
          <a:xfrm>
            <a:off x="623624" y="-3427091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5E474F8-81C7-4FEB-AA71-6CA3A53CDE84}"/>
              </a:ext>
            </a:extLst>
          </p:cNvPr>
          <p:cNvCxnSpPr>
            <a:cxnSpLocks/>
          </p:cNvCxnSpPr>
          <p:nvPr/>
        </p:nvCxnSpPr>
        <p:spPr>
          <a:xfrm>
            <a:off x="2850802" y="-3427091"/>
            <a:ext cx="0" cy="213169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íë¡ëì¤48ì ëí ì´ë¯¸ì§ ê²ìê²°ê³¼">
            <a:extLst>
              <a:ext uri="{FF2B5EF4-FFF2-40B4-BE49-F238E27FC236}">
                <a16:creationId xmlns:a16="http://schemas.microsoft.com/office/drawing/2014/main" id="{C2B8EE00-F9F7-467C-8900-31F06DA4D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94343" y="518187"/>
            <a:ext cx="5045894" cy="283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0736F664-256D-4E35-869B-CD6BD678E0ED}"/>
              </a:ext>
            </a:extLst>
          </p:cNvPr>
          <p:cNvSpPr/>
          <p:nvPr/>
        </p:nvSpPr>
        <p:spPr>
          <a:xfrm>
            <a:off x="9204926" y="-4510389"/>
            <a:ext cx="6388100" cy="3271806"/>
          </a:xfrm>
          <a:prstGeom prst="flowChartDecision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C8D831B6-F170-4992-AC49-376B8CE5B4FB}"/>
              </a:ext>
            </a:extLst>
          </p:cNvPr>
          <p:cNvSpPr/>
          <p:nvPr/>
        </p:nvSpPr>
        <p:spPr>
          <a:xfrm>
            <a:off x="9595839" y="-1635902"/>
            <a:ext cx="3478155" cy="860804"/>
          </a:xfrm>
          <a:prstGeom prst="triangl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내용 개체 틀 10">
            <a:extLst>
              <a:ext uri="{FF2B5EF4-FFF2-40B4-BE49-F238E27FC236}">
                <a16:creationId xmlns:a16="http://schemas.microsoft.com/office/drawing/2014/main" id="{3964711B-948B-414F-A7AC-72A1BAD251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99" r="42023" b="26039"/>
          <a:stretch/>
        </p:blipFill>
        <p:spPr>
          <a:xfrm flipH="1">
            <a:off x="11120127" y="-1657320"/>
            <a:ext cx="429578" cy="949219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957E49-0414-4981-A4EA-BA2BC418B85E}"/>
              </a:ext>
            </a:extLst>
          </p:cNvPr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D853B69F-9B9B-4CD9-BD5D-4920A7E5A744}"/>
              </a:ext>
            </a:extLst>
          </p:cNvPr>
          <p:cNvSpPr/>
          <p:nvPr/>
        </p:nvSpPr>
        <p:spPr>
          <a:xfrm>
            <a:off x="13497239" y="4304642"/>
            <a:ext cx="2095787" cy="222236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B8AE72-7683-4ECF-9A8D-F1B2712B3B56}"/>
              </a:ext>
            </a:extLst>
          </p:cNvPr>
          <p:cNvGrpSpPr/>
          <p:nvPr/>
        </p:nvGrpSpPr>
        <p:grpSpPr>
          <a:xfrm>
            <a:off x="1544401" y="1142476"/>
            <a:ext cx="9103197" cy="4900600"/>
            <a:chOff x="2388808" y="969349"/>
            <a:chExt cx="9103197" cy="4900600"/>
          </a:xfrm>
        </p:grpSpPr>
        <p:pic>
          <p:nvPicPr>
            <p:cNvPr id="73" name="그림 72" descr="잔디, 실외, 사람, 하늘이(가) 표시된 사진&#10;&#10;자동 생성된 설명">
              <a:extLst>
                <a:ext uri="{FF2B5EF4-FFF2-40B4-BE49-F238E27FC236}">
                  <a16:creationId xmlns:a16="http://schemas.microsoft.com/office/drawing/2014/main" id="{D7CCC001-482D-4756-88FB-BC733A95F1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51" r="26139"/>
            <a:stretch/>
          </p:blipFill>
          <p:spPr>
            <a:xfrm>
              <a:off x="4571759" y="969349"/>
              <a:ext cx="3984784" cy="4900600"/>
            </a:xfrm>
            <a:prstGeom prst="rect">
              <a:avLst/>
            </a:prstGeom>
          </p:spPr>
        </p:pic>
        <p:pic>
          <p:nvPicPr>
            <p:cNvPr id="74" name="그림 73" descr="벽, 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782BAB5A-136C-4EC7-B2A3-4D7A67CAA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832" y="4484319"/>
              <a:ext cx="2026739" cy="1346758"/>
            </a:xfrm>
            <a:prstGeom prst="rect">
              <a:avLst/>
            </a:prstGeom>
          </p:spPr>
        </p:pic>
        <p:pic>
          <p:nvPicPr>
            <p:cNvPr id="75" name="그림 74" descr="사람, 실내이(가) 표시된 사진&#10;&#10;자동 생성된 설명">
              <a:extLst>
                <a:ext uri="{FF2B5EF4-FFF2-40B4-BE49-F238E27FC236}">
                  <a16:creationId xmlns:a16="http://schemas.microsoft.com/office/drawing/2014/main" id="{F36EC5D2-7BA1-44E9-BC65-4F2D9D927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808" y="2716138"/>
              <a:ext cx="2032640" cy="1350679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C4BC34AE-152E-4456-B45E-6300FBB15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808" y="969349"/>
              <a:ext cx="2032640" cy="1350679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5716AD29-4703-477B-8853-99003270E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628" y="997649"/>
              <a:ext cx="2792377" cy="2150155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E1BFB76-E2C1-4057-B233-6DA0D32A7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6731" y="3685772"/>
              <a:ext cx="2798316" cy="2150154"/>
            </a:xfrm>
            <a:prstGeom prst="rect">
              <a:avLst/>
            </a:prstGeom>
          </p:spPr>
        </p:pic>
      </p:grpSp>
      <p:sp>
        <p:nvSpPr>
          <p:cNvPr id="79" name="순서도: 데이터 2">
            <a:extLst>
              <a:ext uri="{FF2B5EF4-FFF2-40B4-BE49-F238E27FC236}">
                <a16:creationId xmlns:a16="http://schemas.microsoft.com/office/drawing/2014/main" id="{A7C887B3-2934-4420-8B52-F29590C9932E}"/>
              </a:ext>
            </a:extLst>
          </p:cNvPr>
          <p:cNvSpPr/>
          <p:nvPr/>
        </p:nvSpPr>
        <p:spPr>
          <a:xfrm flipV="1">
            <a:off x="526550" y="49871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5943DBB-2226-4547-B4A3-CAB0F58AF244}"/>
              </a:ext>
            </a:extLst>
          </p:cNvPr>
          <p:cNvSpPr txBox="1"/>
          <p:nvPr/>
        </p:nvSpPr>
        <p:spPr>
          <a:xfrm>
            <a:off x="955647" y="498713"/>
            <a:ext cx="194068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Test-Availability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856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28576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83361BA-0A59-42B4-A551-FC4C01FF4A31}"/>
              </a:ext>
            </a:extLst>
          </p:cNvPr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966AE8-4D43-445A-8630-167954559808}"/>
              </a:ext>
            </a:extLst>
          </p:cNvPr>
          <p:cNvSpPr txBox="1"/>
          <p:nvPr/>
        </p:nvSpPr>
        <p:spPr>
          <a:xfrm>
            <a:off x="5156888" y="1471446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 Hv BT" panose="020B0702020204090204" pitchFamily="34" charset="0"/>
                <a:ea typeface="배달의민족 도현" panose="020B0600000101010101" pitchFamily="50" charset="-127"/>
              </a:rPr>
              <a:t>INDEX</a:t>
            </a:r>
            <a:endParaRPr kumimoji="0" lang="ko-KR" altLang="en-US" sz="28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73B0583-CA65-4A08-BFA5-77A8E15083B0}"/>
              </a:ext>
            </a:extLst>
          </p:cNvPr>
          <p:cNvCxnSpPr/>
          <p:nvPr/>
        </p:nvCxnSpPr>
        <p:spPr>
          <a:xfrm>
            <a:off x="5069522" y="1987640"/>
            <a:ext cx="1842172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D83A5ED-3A1B-4346-93CD-77610168AACB}"/>
              </a:ext>
            </a:extLst>
          </p:cNvPr>
          <p:cNvSpPr txBox="1"/>
          <p:nvPr/>
        </p:nvSpPr>
        <p:spPr>
          <a:xfrm>
            <a:off x="3349749" y="2469405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D21402-31B4-467C-9B6B-BB46C127513B}"/>
              </a:ext>
            </a:extLst>
          </p:cNvPr>
          <p:cNvSpPr txBox="1"/>
          <p:nvPr/>
        </p:nvSpPr>
        <p:spPr>
          <a:xfrm>
            <a:off x="3542750" y="3233582"/>
            <a:ext cx="12686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C232F11-85C1-4B66-882F-F49966183F50}"/>
              </a:ext>
            </a:extLst>
          </p:cNvPr>
          <p:cNvSpPr txBox="1"/>
          <p:nvPr/>
        </p:nvSpPr>
        <p:spPr>
          <a:xfrm>
            <a:off x="3372190" y="3935775"/>
            <a:ext cx="160973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16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>
              <a:defRPr/>
            </a:pPr>
            <a:r>
              <a:rPr lang="en-US" altLang="ko-KR" sz="16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7DCD92F-74E9-481A-927F-76E5403970BA}"/>
              </a:ext>
            </a:extLst>
          </p:cNvPr>
          <p:cNvSpPr txBox="1"/>
          <p:nvPr/>
        </p:nvSpPr>
        <p:spPr>
          <a:xfrm>
            <a:off x="3856362" y="4761936"/>
            <a:ext cx="64139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0CA4752-5BB4-4D2C-A849-D6AE9B7E8895}"/>
              </a:ext>
            </a:extLst>
          </p:cNvPr>
          <p:cNvSpPr txBox="1"/>
          <p:nvPr/>
        </p:nvSpPr>
        <p:spPr>
          <a:xfrm>
            <a:off x="7158612" y="2380826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16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>
              <a:defRPr/>
            </a:pPr>
            <a:r>
              <a:rPr lang="en-US" altLang="ko-KR" sz="16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&amp;Conclusion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2E459AB-FB2E-471D-9B06-0AF9350EA48C}"/>
              </a:ext>
            </a:extLst>
          </p:cNvPr>
          <p:cNvGrpSpPr/>
          <p:nvPr/>
        </p:nvGrpSpPr>
        <p:grpSpPr>
          <a:xfrm>
            <a:off x="2835566" y="2525791"/>
            <a:ext cx="2682982" cy="198165"/>
            <a:chOff x="4773740" y="2324375"/>
            <a:chExt cx="2682982" cy="198165"/>
          </a:xfrm>
        </p:grpSpPr>
        <p:sp>
          <p:nvSpPr>
            <p:cNvPr id="66" name="이등변 삼각형 65">
              <a:extLst>
                <a:ext uri="{FF2B5EF4-FFF2-40B4-BE49-F238E27FC236}">
                  <a16:creationId xmlns:a16="http://schemas.microsoft.com/office/drawing/2014/main" id="{D38D32F4-6811-468F-AABB-06C2C230FD69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51F94A86-9409-41BD-8837-8E6FF6337BBB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014BF2A-BBB5-4826-A18B-988F78A7E90C}"/>
              </a:ext>
            </a:extLst>
          </p:cNvPr>
          <p:cNvGrpSpPr/>
          <p:nvPr/>
        </p:nvGrpSpPr>
        <p:grpSpPr>
          <a:xfrm>
            <a:off x="2835566" y="3300927"/>
            <a:ext cx="2682982" cy="198165"/>
            <a:chOff x="4773740" y="2324375"/>
            <a:chExt cx="2682982" cy="198165"/>
          </a:xfrm>
        </p:grpSpPr>
        <p:sp>
          <p:nvSpPr>
            <p:cNvPr id="69" name="이등변 삼각형 68">
              <a:extLst>
                <a:ext uri="{FF2B5EF4-FFF2-40B4-BE49-F238E27FC236}">
                  <a16:creationId xmlns:a16="http://schemas.microsoft.com/office/drawing/2014/main" id="{1D264AC5-3BD7-47A5-B12C-27D759FD04DB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70" name="이등변 삼각형 69">
              <a:extLst>
                <a:ext uri="{FF2B5EF4-FFF2-40B4-BE49-F238E27FC236}">
                  <a16:creationId xmlns:a16="http://schemas.microsoft.com/office/drawing/2014/main" id="{5B29C6A3-6B1C-4784-9049-769F985346E5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DE18F5A-E0ED-47F2-AA2B-EBD3F057F855}"/>
              </a:ext>
            </a:extLst>
          </p:cNvPr>
          <p:cNvGrpSpPr/>
          <p:nvPr/>
        </p:nvGrpSpPr>
        <p:grpSpPr>
          <a:xfrm>
            <a:off x="2835566" y="4074254"/>
            <a:ext cx="2682982" cy="198165"/>
            <a:chOff x="4773740" y="2324375"/>
            <a:chExt cx="2682982" cy="198165"/>
          </a:xfrm>
        </p:grpSpPr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2716AC7B-36C4-4239-82BA-28769651F631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73" name="이등변 삼각형 72">
              <a:extLst>
                <a:ext uri="{FF2B5EF4-FFF2-40B4-BE49-F238E27FC236}">
                  <a16:creationId xmlns:a16="http://schemas.microsoft.com/office/drawing/2014/main" id="{630976A2-DCE5-4244-B499-9C4348A40033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7685A70-360D-4667-9172-1B1DBDFCA813}"/>
              </a:ext>
            </a:extLst>
          </p:cNvPr>
          <p:cNvGrpSpPr/>
          <p:nvPr/>
        </p:nvGrpSpPr>
        <p:grpSpPr>
          <a:xfrm>
            <a:off x="2835566" y="4844321"/>
            <a:ext cx="2682982" cy="198165"/>
            <a:chOff x="4773740" y="2324375"/>
            <a:chExt cx="2682982" cy="198165"/>
          </a:xfrm>
        </p:grpSpPr>
        <p:sp>
          <p:nvSpPr>
            <p:cNvPr id="75" name="이등변 삼각형 74">
              <a:extLst>
                <a:ext uri="{FF2B5EF4-FFF2-40B4-BE49-F238E27FC236}">
                  <a16:creationId xmlns:a16="http://schemas.microsoft.com/office/drawing/2014/main" id="{FA96F02E-FF71-4973-AEF4-951597BA5FA2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76" name="이등변 삼각형 75">
              <a:extLst>
                <a:ext uri="{FF2B5EF4-FFF2-40B4-BE49-F238E27FC236}">
                  <a16:creationId xmlns:a16="http://schemas.microsoft.com/office/drawing/2014/main" id="{7CB9F0D7-0A95-4BC1-A941-9D35E0D9F2DB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1725ADD-2AB2-4495-898E-1CF0599B0FCF}"/>
              </a:ext>
            </a:extLst>
          </p:cNvPr>
          <p:cNvGrpSpPr/>
          <p:nvPr/>
        </p:nvGrpSpPr>
        <p:grpSpPr>
          <a:xfrm>
            <a:off x="6515390" y="2507459"/>
            <a:ext cx="2682982" cy="198165"/>
            <a:chOff x="4773740" y="2324375"/>
            <a:chExt cx="2682982" cy="198165"/>
          </a:xfrm>
        </p:grpSpPr>
        <p:sp>
          <p:nvSpPr>
            <p:cNvPr id="78" name="이등변 삼각형 77">
              <a:extLst>
                <a:ext uri="{FF2B5EF4-FFF2-40B4-BE49-F238E27FC236}">
                  <a16:creationId xmlns:a16="http://schemas.microsoft.com/office/drawing/2014/main" id="{8F914C1D-AB0C-49AA-A4E5-A528209A0769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F8599C1D-6098-47EA-920F-B49B741D49A1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FE468EC-E77E-403B-8AC3-3572388923EC}"/>
              </a:ext>
            </a:extLst>
          </p:cNvPr>
          <p:cNvCxnSpPr>
            <a:cxnSpLocks/>
          </p:cNvCxnSpPr>
          <p:nvPr/>
        </p:nvCxnSpPr>
        <p:spPr>
          <a:xfrm>
            <a:off x="4649116" y="1987640"/>
            <a:ext cx="268298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BE1AA4C1-F19B-4207-A30F-723AE7E3D8CC}"/>
              </a:ext>
            </a:extLst>
          </p:cNvPr>
          <p:cNvCxnSpPr>
            <a:cxnSpLocks/>
          </p:cNvCxnSpPr>
          <p:nvPr/>
        </p:nvCxnSpPr>
        <p:spPr>
          <a:xfrm>
            <a:off x="4649116" y="1437477"/>
            <a:ext cx="5739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1E07C37-2654-466D-89FE-0B2CA1FC3B5A}"/>
              </a:ext>
            </a:extLst>
          </p:cNvPr>
          <p:cNvCxnSpPr>
            <a:cxnSpLocks/>
          </p:cNvCxnSpPr>
          <p:nvPr/>
        </p:nvCxnSpPr>
        <p:spPr>
          <a:xfrm>
            <a:off x="6644509" y="1437477"/>
            <a:ext cx="6875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269FB62-3F0E-4A7F-9DAE-634F2FD23985}"/>
              </a:ext>
            </a:extLst>
          </p:cNvPr>
          <p:cNvSpPr txBox="1"/>
          <p:nvPr/>
        </p:nvSpPr>
        <p:spPr>
          <a:xfrm>
            <a:off x="6970059" y="3281196"/>
            <a:ext cx="173188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 Future work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58A5CCE-8A7E-412C-BCD8-9D2261658950}"/>
              </a:ext>
            </a:extLst>
          </p:cNvPr>
          <p:cNvGrpSpPr/>
          <p:nvPr/>
        </p:nvGrpSpPr>
        <p:grpSpPr>
          <a:xfrm>
            <a:off x="6515390" y="3340426"/>
            <a:ext cx="2682982" cy="198165"/>
            <a:chOff x="4773740" y="2324375"/>
            <a:chExt cx="2682982" cy="198165"/>
          </a:xfrm>
        </p:grpSpPr>
        <p:sp>
          <p:nvSpPr>
            <p:cNvPr id="86" name="이등변 삼각형 85">
              <a:extLst>
                <a:ext uri="{FF2B5EF4-FFF2-40B4-BE49-F238E27FC236}">
                  <a16:creationId xmlns:a16="http://schemas.microsoft.com/office/drawing/2014/main" id="{58360BE9-5ACE-4AD7-9298-14101DB3BCE8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87" name="이등변 삼각형 86">
              <a:extLst>
                <a:ext uri="{FF2B5EF4-FFF2-40B4-BE49-F238E27FC236}">
                  <a16:creationId xmlns:a16="http://schemas.microsoft.com/office/drawing/2014/main" id="{CD2FE02C-352A-4671-ADC4-39C2507CD455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69EAEBB2-AB0D-4568-AB6D-1EC881E085C4}"/>
              </a:ext>
            </a:extLst>
          </p:cNvPr>
          <p:cNvGrpSpPr/>
          <p:nvPr/>
        </p:nvGrpSpPr>
        <p:grpSpPr>
          <a:xfrm>
            <a:off x="6515390" y="4110493"/>
            <a:ext cx="2682982" cy="198165"/>
            <a:chOff x="4773740" y="2324375"/>
            <a:chExt cx="2682982" cy="198165"/>
          </a:xfrm>
        </p:grpSpPr>
        <p:sp>
          <p:nvSpPr>
            <p:cNvPr id="89" name="이등변 삼각형 88">
              <a:extLst>
                <a:ext uri="{FF2B5EF4-FFF2-40B4-BE49-F238E27FC236}">
                  <a16:creationId xmlns:a16="http://schemas.microsoft.com/office/drawing/2014/main" id="{6B40E0B0-2894-4F00-A2A3-F076F40C464B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90" name="이등변 삼각형 89">
              <a:extLst>
                <a:ext uri="{FF2B5EF4-FFF2-40B4-BE49-F238E27FC236}">
                  <a16:creationId xmlns:a16="http://schemas.microsoft.com/office/drawing/2014/main" id="{3F8005EB-1F13-405C-A488-984B9D2EC077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E8281FB3-7A4E-4C0A-BA50-79204F48ABAE}"/>
              </a:ext>
            </a:extLst>
          </p:cNvPr>
          <p:cNvSpPr txBox="1"/>
          <p:nvPr/>
        </p:nvSpPr>
        <p:spPr>
          <a:xfrm>
            <a:off x="7095774" y="4015024"/>
            <a:ext cx="145937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 Reference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734AD9-958F-4F39-99CE-D93FB898751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51" y="564537"/>
            <a:ext cx="1375458" cy="1035554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0933396A-021A-4AB6-807F-EE59539FF71F}"/>
              </a:ext>
            </a:extLst>
          </p:cNvPr>
          <p:cNvSpPr txBox="1"/>
          <p:nvPr/>
        </p:nvSpPr>
        <p:spPr>
          <a:xfrm>
            <a:off x="28576" y="56951"/>
            <a:ext cx="220618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latin typeface="Futura Hv BT" panose="020B0702020204090204" pitchFamily="34" charset="0"/>
                <a:ea typeface="THE명품고딕M" panose="02020603020101020101" pitchFamily="18" charset="-127"/>
              </a:rPr>
              <a:t>2019 SUMMER K-SW </a:t>
            </a:r>
          </a:p>
          <a:p>
            <a:r>
              <a:rPr lang="en-US" altLang="ko-KR" sz="1600" spc="-150" dirty="0" err="1">
                <a:solidFill>
                  <a:schemeClr val="bg1"/>
                </a:solidFill>
                <a:latin typeface="Futura Hv BT" panose="020B0702020204090204" pitchFamily="34" charset="0"/>
                <a:ea typeface="THE명품고딕M" panose="02020603020101020101" pitchFamily="18" charset="-127"/>
              </a:rPr>
              <a:t>AgIOT</a:t>
            </a:r>
            <a:r>
              <a:rPr lang="en-US" altLang="ko-KR" sz="1600" spc="-150" dirty="0">
                <a:solidFill>
                  <a:schemeClr val="bg1"/>
                </a:solidFill>
                <a:latin typeface="Futura Hv BT" panose="020B0702020204090204" pitchFamily="34" charset="0"/>
                <a:ea typeface="THE명품고딕M" panose="02020603020101020101" pitchFamily="18" charset="-127"/>
              </a:rPr>
              <a:t> By Prof. Tony Smith</a:t>
            </a:r>
            <a:endParaRPr lang="ko-KR" altLang="en-US" sz="1600" spc="-150" dirty="0">
              <a:solidFill>
                <a:schemeClr val="bg1"/>
              </a:solidFill>
              <a:latin typeface="Futura Hv BT" panose="020B0702020204090204" pitchFamily="34" charset="0"/>
              <a:ea typeface="THE명품고딕M" panose="0202060302010102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06A6AF3-083A-4211-A727-719DF8B53F2D}"/>
              </a:ext>
            </a:extLst>
          </p:cNvPr>
          <p:cNvGrpSpPr/>
          <p:nvPr/>
        </p:nvGrpSpPr>
        <p:grpSpPr>
          <a:xfrm>
            <a:off x="6515390" y="4857405"/>
            <a:ext cx="2682982" cy="198165"/>
            <a:chOff x="4773740" y="2324375"/>
            <a:chExt cx="2682982" cy="198165"/>
          </a:xfrm>
        </p:grpSpPr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2D98804C-A4F7-4953-B5D9-B8B3E21B9346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48E40D86-D8FC-4336-B12A-4759FDC5AC45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1266611-7794-4712-BF58-5E8D68343D92}"/>
              </a:ext>
            </a:extLst>
          </p:cNvPr>
          <p:cNvSpPr txBox="1"/>
          <p:nvPr/>
        </p:nvSpPr>
        <p:spPr>
          <a:xfrm>
            <a:off x="7402909" y="4761936"/>
            <a:ext cx="84510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 Q&amp;A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397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5AD8BD-C7FB-4B6C-81F4-750255234B73}"/>
              </a:ext>
            </a:extLst>
          </p:cNvPr>
          <p:cNvSpPr txBox="1"/>
          <p:nvPr/>
        </p:nvSpPr>
        <p:spPr>
          <a:xfrm>
            <a:off x="2368283" y="218803"/>
            <a:ext cx="194068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Test-Availability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87C9BE-E3A3-4B9E-BA8A-42B033E7B105}"/>
              </a:ext>
            </a:extLst>
          </p:cNvPr>
          <p:cNvSpPr/>
          <p:nvPr/>
        </p:nvSpPr>
        <p:spPr>
          <a:xfrm>
            <a:off x="2102473" y="780499"/>
            <a:ext cx="4206667" cy="262521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7048CC-E7AC-4D02-A123-4F8F6A40D706}"/>
              </a:ext>
            </a:extLst>
          </p:cNvPr>
          <p:cNvSpPr/>
          <p:nvPr/>
        </p:nvSpPr>
        <p:spPr>
          <a:xfrm>
            <a:off x="2102472" y="3852977"/>
            <a:ext cx="4206667" cy="262521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E9E07CB-78AD-4968-AE78-CB167126A6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05D85D4-E652-49D7-B7AC-AC8C7F691BAA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254FE2-AEFA-48CA-AC27-CF1C8BFA63C5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BECA55-AF09-4AD6-A234-056F02594DD4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D4F96C-CBBE-482F-9367-961C1BE98CEF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3BF248-4643-4862-99D3-6108B872781A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B59F91-319B-46F8-A991-EF6AA7549BA4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39E25F-7C1B-4201-A486-83E2E53EE1B0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5A93EE-E384-4946-ABF4-71B02A098312}"/>
              </a:ext>
            </a:extLst>
          </p:cNvPr>
          <p:cNvSpPr/>
          <p:nvPr/>
        </p:nvSpPr>
        <p:spPr>
          <a:xfrm>
            <a:off x="7204275" y="149294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Land type: Plane field 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Distance: 262m 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Elevation Difference: 3m 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Tone availability: Available 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631B0F6-2EBB-4EB5-99C0-E51F7DF80F01}"/>
              </a:ext>
            </a:extLst>
          </p:cNvPr>
          <p:cNvSpPr/>
          <p:nvPr/>
        </p:nvSpPr>
        <p:spPr>
          <a:xfrm>
            <a:off x="7204275" y="456541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Land type: Forest 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Distance: 328m 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Elevation Difference: 1m 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Tone availability: Available 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7D34C39-E40A-467E-91D0-352617372FCB}"/>
              </a:ext>
            </a:extLst>
          </p:cNvPr>
          <p:cNvSpPr/>
          <p:nvPr/>
        </p:nvSpPr>
        <p:spPr>
          <a:xfrm>
            <a:off x="7036076" y="1564450"/>
            <a:ext cx="101065" cy="263923"/>
          </a:xfrm>
          <a:prstGeom prst="rect">
            <a:avLst/>
          </a:pr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5878"/>
            <a:endParaRPr lang="ko-KR" altLang="en-US" sz="1685">
              <a:solidFill>
                <a:prstClr val="black">
                  <a:lumMod val="85000"/>
                  <a:lumOff val="15000"/>
                </a:prstClr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565798F-B77E-4D19-9785-DAB6815DF95B}"/>
              </a:ext>
            </a:extLst>
          </p:cNvPr>
          <p:cNvSpPr/>
          <p:nvPr/>
        </p:nvSpPr>
        <p:spPr>
          <a:xfrm>
            <a:off x="7036076" y="4628325"/>
            <a:ext cx="101065" cy="263923"/>
          </a:xfrm>
          <a:prstGeom prst="rect">
            <a:avLst/>
          </a:pr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5878"/>
            <a:endParaRPr lang="ko-KR" altLang="en-US" sz="1685">
              <a:solidFill>
                <a:prstClr val="black">
                  <a:lumMod val="85000"/>
                  <a:lumOff val="15000"/>
                </a:prstClr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A4C708-D44B-4956-A9C8-C418327935CB}"/>
              </a:ext>
            </a:extLst>
          </p:cNvPr>
          <p:cNvSpPr/>
          <p:nvPr/>
        </p:nvSpPr>
        <p:spPr>
          <a:xfrm>
            <a:off x="-67206" y="2473820"/>
            <a:ext cx="1917290" cy="34804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8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5AD8BD-C7FB-4B6C-81F4-750255234B73}"/>
              </a:ext>
            </a:extLst>
          </p:cNvPr>
          <p:cNvSpPr txBox="1"/>
          <p:nvPr/>
        </p:nvSpPr>
        <p:spPr>
          <a:xfrm>
            <a:off x="2368283" y="218803"/>
            <a:ext cx="194068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Test-Availability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87C9BE-E3A3-4B9E-BA8A-42B033E7B105}"/>
              </a:ext>
            </a:extLst>
          </p:cNvPr>
          <p:cNvSpPr/>
          <p:nvPr/>
        </p:nvSpPr>
        <p:spPr>
          <a:xfrm>
            <a:off x="2102473" y="780499"/>
            <a:ext cx="4206667" cy="262521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7048CC-E7AC-4D02-A123-4F8F6A40D706}"/>
              </a:ext>
            </a:extLst>
          </p:cNvPr>
          <p:cNvSpPr/>
          <p:nvPr/>
        </p:nvSpPr>
        <p:spPr>
          <a:xfrm>
            <a:off x="2102472" y="3852977"/>
            <a:ext cx="4206667" cy="262521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E9E07CB-78AD-4968-AE78-CB167126A6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05D85D4-E652-49D7-B7AC-AC8C7F691BAA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254FE2-AEFA-48CA-AC27-CF1C8BFA63C5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BECA55-AF09-4AD6-A234-056F02594DD4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D4F96C-CBBE-482F-9367-961C1BE98CEF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3BF248-4643-4862-99D3-6108B872781A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B59F91-319B-46F8-A991-EF6AA7549BA4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39E25F-7C1B-4201-A486-83E2E53EE1B0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5A93EE-E384-4946-ABF4-71B02A098312}"/>
              </a:ext>
            </a:extLst>
          </p:cNvPr>
          <p:cNvSpPr/>
          <p:nvPr/>
        </p:nvSpPr>
        <p:spPr>
          <a:xfrm>
            <a:off x="7204275" y="149294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Land type: Forest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Distance: 117m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Elevation Difference: 0.34m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Tone availability: Available  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631B0F6-2EBB-4EB5-99C0-E51F7DF80F01}"/>
              </a:ext>
            </a:extLst>
          </p:cNvPr>
          <p:cNvSpPr/>
          <p:nvPr/>
        </p:nvSpPr>
        <p:spPr>
          <a:xfrm>
            <a:off x="7204275" y="456541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Land type: Forest &amp; Corns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Distance: 587m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Elevation Difference: 1m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Tone availability: Available 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207B12B-A89E-484A-BAF8-2FD95FB8E2B3}"/>
              </a:ext>
            </a:extLst>
          </p:cNvPr>
          <p:cNvSpPr/>
          <p:nvPr/>
        </p:nvSpPr>
        <p:spPr>
          <a:xfrm>
            <a:off x="7036076" y="1564450"/>
            <a:ext cx="101065" cy="263923"/>
          </a:xfrm>
          <a:prstGeom prst="rect">
            <a:avLst/>
          </a:pr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5878"/>
            <a:endParaRPr lang="ko-KR" altLang="en-US" sz="1685">
              <a:solidFill>
                <a:prstClr val="black">
                  <a:lumMod val="85000"/>
                  <a:lumOff val="15000"/>
                </a:prstClr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E1CAA82-39A6-40D8-9433-0D277C08AFEC}"/>
              </a:ext>
            </a:extLst>
          </p:cNvPr>
          <p:cNvSpPr/>
          <p:nvPr/>
        </p:nvSpPr>
        <p:spPr>
          <a:xfrm>
            <a:off x="7036076" y="4628325"/>
            <a:ext cx="101065" cy="263923"/>
          </a:xfrm>
          <a:prstGeom prst="rect">
            <a:avLst/>
          </a:pr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5878"/>
            <a:endParaRPr lang="ko-KR" altLang="en-US" sz="1685">
              <a:solidFill>
                <a:prstClr val="black">
                  <a:lumMod val="85000"/>
                  <a:lumOff val="15000"/>
                </a:prstClr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EA0B24E-344D-4FAF-9B22-67C76734066F}"/>
              </a:ext>
            </a:extLst>
          </p:cNvPr>
          <p:cNvSpPr/>
          <p:nvPr/>
        </p:nvSpPr>
        <p:spPr>
          <a:xfrm>
            <a:off x="-67206" y="2473820"/>
            <a:ext cx="1917290" cy="34804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605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5AD8BD-C7FB-4B6C-81F4-750255234B73}"/>
              </a:ext>
            </a:extLst>
          </p:cNvPr>
          <p:cNvSpPr txBox="1"/>
          <p:nvPr/>
        </p:nvSpPr>
        <p:spPr>
          <a:xfrm>
            <a:off x="2368283" y="218803"/>
            <a:ext cx="194068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Test-Availability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87C9BE-E3A3-4B9E-BA8A-42B033E7B105}"/>
              </a:ext>
            </a:extLst>
          </p:cNvPr>
          <p:cNvSpPr/>
          <p:nvPr/>
        </p:nvSpPr>
        <p:spPr>
          <a:xfrm>
            <a:off x="2102473" y="780499"/>
            <a:ext cx="4206667" cy="26252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7048CC-E7AC-4D02-A123-4F8F6A40D706}"/>
              </a:ext>
            </a:extLst>
          </p:cNvPr>
          <p:cNvSpPr/>
          <p:nvPr/>
        </p:nvSpPr>
        <p:spPr>
          <a:xfrm>
            <a:off x="2102472" y="3852977"/>
            <a:ext cx="4206667" cy="262521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E9E07CB-78AD-4968-AE78-CB167126A6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05D85D4-E652-49D7-B7AC-AC8C7F691BAA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254FE2-AEFA-48CA-AC27-CF1C8BFA63C5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BECA55-AF09-4AD6-A234-056F02594DD4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D4F96C-CBBE-482F-9367-961C1BE98CEF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3BF248-4643-4862-99D3-6108B872781A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B59F91-319B-46F8-A991-EF6AA7549BA4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39E25F-7C1B-4201-A486-83E2E53EE1B0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5A93EE-E384-4946-ABF4-71B02A098312}"/>
              </a:ext>
            </a:extLst>
          </p:cNvPr>
          <p:cNvSpPr/>
          <p:nvPr/>
        </p:nvSpPr>
        <p:spPr>
          <a:xfrm>
            <a:off x="7204275" y="149294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Land type: Corns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Distance: 779m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Elevation Difference: 7m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Tone availability: Available  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631B0F6-2EBB-4EB5-99C0-E51F7DF80F01}"/>
              </a:ext>
            </a:extLst>
          </p:cNvPr>
          <p:cNvSpPr/>
          <p:nvPr/>
        </p:nvSpPr>
        <p:spPr>
          <a:xfrm>
            <a:off x="7204275" y="456541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Land type: Forest &amp; Corns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Distance: 529m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Elevation Difference: 2m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Tone availability: Available  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33A66CF-FFCE-4F3E-B14D-4594D04C68AA}"/>
              </a:ext>
            </a:extLst>
          </p:cNvPr>
          <p:cNvSpPr/>
          <p:nvPr/>
        </p:nvSpPr>
        <p:spPr>
          <a:xfrm>
            <a:off x="7036076" y="1564450"/>
            <a:ext cx="101065" cy="263923"/>
          </a:xfrm>
          <a:prstGeom prst="rect">
            <a:avLst/>
          </a:pr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5878"/>
            <a:endParaRPr lang="ko-KR" altLang="en-US" sz="1685">
              <a:solidFill>
                <a:prstClr val="black">
                  <a:lumMod val="85000"/>
                  <a:lumOff val="15000"/>
                </a:prstClr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3E9008E-30F6-4B6B-9BFC-9A1F8ADBBD86}"/>
              </a:ext>
            </a:extLst>
          </p:cNvPr>
          <p:cNvSpPr/>
          <p:nvPr/>
        </p:nvSpPr>
        <p:spPr>
          <a:xfrm>
            <a:off x="7036076" y="4628325"/>
            <a:ext cx="101065" cy="263923"/>
          </a:xfrm>
          <a:prstGeom prst="rect">
            <a:avLst/>
          </a:pr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5878"/>
            <a:endParaRPr lang="ko-KR" altLang="en-US" sz="1685">
              <a:solidFill>
                <a:prstClr val="black">
                  <a:lumMod val="85000"/>
                  <a:lumOff val="15000"/>
                </a:prstClr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F31368-2AFB-428F-AA12-B44D00A29E52}"/>
              </a:ext>
            </a:extLst>
          </p:cNvPr>
          <p:cNvSpPr/>
          <p:nvPr/>
        </p:nvSpPr>
        <p:spPr>
          <a:xfrm>
            <a:off x="-67206" y="2473820"/>
            <a:ext cx="1917290" cy="34804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24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5AD8BD-C7FB-4B6C-81F4-750255234B73}"/>
              </a:ext>
            </a:extLst>
          </p:cNvPr>
          <p:cNvSpPr txBox="1"/>
          <p:nvPr/>
        </p:nvSpPr>
        <p:spPr>
          <a:xfrm>
            <a:off x="2368283" y="218803"/>
            <a:ext cx="194068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Test-Availability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87C9BE-E3A3-4B9E-BA8A-42B033E7B105}"/>
              </a:ext>
            </a:extLst>
          </p:cNvPr>
          <p:cNvSpPr/>
          <p:nvPr/>
        </p:nvSpPr>
        <p:spPr>
          <a:xfrm>
            <a:off x="2102473" y="780499"/>
            <a:ext cx="4206667" cy="262521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7048CC-E7AC-4D02-A123-4F8F6A40D706}"/>
              </a:ext>
            </a:extLst>
          </p:cNvPr>
          <p:cNvSpPr/>
          <p:nvPr/>
        </p:nvSpPr>
        <p:spPr>
          <a:xfrm>
            <a:off x="2102472" y="3852977"/>
            <a:ext cx="4206667" cy="262521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E9E07CB-78AD-4968-AE78-CB167126A6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05D85D4-E652-49D7-B7AC-AC8C7F691BAA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254FE2-AEFA-48CA-AC27-CF1C8BFA63C5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BECA55-AF09-4AD6-A234-056F02594DD4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D4F96C-CBBE-482F-9367-961C1BE98CEF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3BF248-4643-4862-99D3-6108B872781A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B59F91-319B-46F8-A991-EF6AA7549BA4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39E25F-7C1B-4201-A486-83E2E53EE1B0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5A93EE-E384-4946-ABF4-71B02A098312}"/>
              </a:ext>
            </a:extLst>
          </p:cNvPr>
          <p:cNvSpPr/>
          <p:nvPr/>
        </p:nvSpPr>
        <p:spPr>
          <a:xfrm>
            <a:off x="7204275" y="149294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Land type: Forest &amp; Corns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Distance: 586m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Elevation Difference: 2m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Tone availability: Available  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631B0F6-2EBB-4EB5-99C0-E51F7DF80F01}"/>
              </a:ext>
            </a:extLst>
          </p:cNvPr>
          <p:cNvSpPr/>
          <p:nvPr/>
        </p:nvSpPr>
        <p:spPr>
          <a:xfrm>
            <a:off x="7204275" y="456541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Land type: Forest &amp; Corns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Distance: 738m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Elevation Difference: 1m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Tone availability: Available 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302D329-3A2A-4B40-B006-6904EF795665}"/>
              </a:ext>
            </a:extLst>
          </p:cNvPr>
          <p:cNvSpPr/>
          <p:nvPr/>
        </p:nvSpPr>
        <p:spPr>
          <a:xfrm>
            <a:off x="7036076" y="1564450"/>
            <a:ext cx="101065" cy="263923"/>
          </a:xfrm>
          <a:prstGeom prst="rect">
            <a:avLst/>
          </a:pr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5878"/>
            <a:endParaRPr lang="ko-KR" altLang="en-US" sz="1685">
              <a:solidFill>
                <a:prstClr val="black">
                  <a:lumMod val="85000"/>
                  <a:lumOff val="15000"/>
                </a:prstClr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999FDE-A0B2-401A-B04F-30F909CA7A99}"/>
              </a:ext>
            </a:extLst>
          </p:cNvPr>
          <p:cNvSpPr/>
          <p:nvPr/>
        </p:nvSpPr>
        <p:spPr>
          <a:xfrm>
            <a:off x="7036076" y="4628325"/>
            <a:ext cx="101065" cy="263923"/>
          </a:xfrm>
          <a:prstGeom prst="rect">
            <a:avLst/>
          </a:pr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5878"/>
            <a:endParaRPr lang="ko-KR" altLang="en-US" sz="1685">
              <a:solidFill>
                <a:prstClr val="black">
                  <a:lumMod val="85000"/>
                  <a:lumOff val="15000"/>
                </a:prstClr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37AAEA-926F-4F08-864E-4BE9EB9E8ADE}"/>
              </a:ext>
            </a:extLst>
          </p:cNvPr>
          <p:cNvSpPr/>
          <p:nvPr/>
        </p:nvSpPr>
        <p:spPr>
          <a:xfrm>
            <a:off x="-67206" y="2473820"/>
            <a:ext cx="1917290" cy="34804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568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5AD8BD-C7FB-4B6C-81F4-750255234B73}"/>
              </a:ext>
            </a:extLst>
          </p:cNvPr>
          <p:cNvSpPr txBox="1"/>
          <p:nvPr/>
        </p:nvSpPr>
        <p:spPr>
          <a:xfrm>
            <a:off x="2368283" y="218803"/>
            <a:ext cx="194068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Test-Availability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87C9BE-E3A3-4B9E-BA8A-42B033E7B105}"/>
              </a:ext>
            </a:extLst>
          </p:cNvPr>
          <p:cNvSpPr/>
          <p:nvPr/>
        </p:nvSpPr>
        <p:spPr>
          <a:xfrm>
            <a:off x="2102473" y="780499"/>
            <a:ext cx="4206667" cy="262521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7048CC-E7AC-4D02-A123-4F8F6A40D706}"/>
              </a:ext>
            </a:extLst>
          </p:cNvPr>
          <p:cNvSpPr/>
          <p:nvPr/>
        </p:nvSpPr>
        <p:spPr>
          <a:xfrm>
            <a:off x="2102472" y="3852977"/>
            <a:ext cx="4206667" cy="262521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E9E07CB-78AD-4968-AE78-CB167126A6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05D85D4-E652-49D7-B7AC-AC8C7F691BAA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254FE2-AEFA-48CA-AC27-CF1C8BFA63C5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BECA55-AF09-4AD6-A234-056F02594DD4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D4F96C-CBBE-482F-9367-961C1BE98CEF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3BF248-4643-4862-99D3-6108B872781A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B59F91-319B-46F8-A991-EF6AA7549BA4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39E25F-7C1B-4201-A486-83E2E53EE1B0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5A93EE-E384-4946-ABF4-71B02A098312}"/>
              </a:ext>
            </a:extLst>
          </p:cNvPr>
          <p:cNvSpPr/>
          <p:nvPr/>
        </p:nvSpPr>
        <p:spPr>
          <a:xfrm>
            <a:off x="7204275" y="149294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Land type: Corns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Distance: 1730m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Elevation Difference: 3m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Tone availability: Not Available  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631B0F6-2EBB-4EB5-99C0-E51F7DF80F01}"/>
              </a:ext>
            </a:extLst>
          </p:cNvPr>
          <p:cNvSpPr/>
          <p:nvPr/>
        </p:nvSpPr>
        <p:spPr>
          <a:xfrm>
            <a:off x="7204275" y="456541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Land type: Corns &amp; plane field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Distance: 1880m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Elevation Difference: 4m </a:t>
            </a: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Tone availability:  Not Available  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BEC925A-B729-45BE-B167-761BF2BD38B8}"/>
              </a:ext>
            </a:extLst>
          </p:cNvPr>
          <p:cNvSpPr/>
          <p:nvPr/>
        </p:nvSpPr>
        <p:spPr>
          <a:xfrm>
            <a:off x="7036076" y="1564450"/>
            <a:ext cx="101065" cy="263923"/>
          </a:xfrm>
          <a:prstGeom prst="rect">
            <a:avLst/>
          </a:pr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5878"/>
            <a:endParaRPr lang="ko-KR" altLang="en-US" sz="1685">
              <a:solidFill>
                <a:prstClr val="black">
                  <a:lumMod val="85000"/>
                  <a:lumOff val="15000"/>
                </a:prstClr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AD60E1-4033-4CAD-8786-D2CA89B072F3}"/>
              </a:ext>
            </a:extLst>
          </p:cNvPr>
          <p:cNvSpPr/>
          <p:nvPr/>
        </p:nvSpPr>
        <p:spPr>
          <a:xfrm>
            <a:off x="7036076" y="4628325"/>
            <a:ext cx="101065" cy="263923"/>
          </a:xfrm>
          <a:prstGeom prst="rect">
            <a:avLst/>
          </a:pr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5878"/>
            <a:endParaRPr lang="ko-KR" altLang="en-US" sz="1685">
              <a:solidFill>
                <a:prstClr val="black">
                  <a:lumMod val="85000"/>
                  <a:lumOff val="15000"/>
                </a:prstClr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0831DA3-8185-46F3-AB78-D867C21C0222}"/>
              </a:ext>
            </a:extLst>
          </p:cNvPr>
          <p:cNvSpPr/>
          <p:nvPr/>
        </p:nvSpPr>
        <p:spPr>
          <a:xfrm>
            <a:off x="-67206" y="2473820"/>
            <a:ext cx="1917290" cy="34804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076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5AD8BD-C7FB-4B6C-81F4-750255234B73}"/>
              </a:ext>
            </a:extLst>
          </p:cNvPr>
          <p:cNvSpPr txBox="1"/>
          <p:nvPr/>
        </p:nvSpPr>
        <p:spPr>
          <a:xfrm>
            <a:off x="1650948" y="234762"/>
            <a:ext cx="3486107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sz="15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Test-Availability Evaluation </a:t>
            </a:r>
            <a:endParaRPr kumimoji="0" lang="ko-KR" altLang="en-US" sz="15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E9E07CB-78AD-4968-AE78-CB167126A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05D85D4-E652-49D7-B7AC-AC8C7F691BAA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254FE2-AEFA-48CA-AC27-CF1C8BFA63C5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BECA55-AF09-4AD6-A234-056F02594DD4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D4F96C-CBBE-482F-9367-961C1BE98CEF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3BF248-4643-4862-99D3-6108B872781A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B59F91-319B-46F8-A991-EF6AA7549BA4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39E25F-7C1B-4201-A486-83E2E53EE1B0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0CAF58-C686-4A03-BFD9-D8C9D3911B77}"/>
              </a:ext>
            </a:extLst>
          </p:cNvPr>
          <p:cNvSpPr txBox="1"/>
          <p:nvPr/>
        </p:nvSpPr>
        <p:spPr>
          <a:xfrm>
            <a:off x="2476577" y="1261985"/>
            <a:ext cx="801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4F4F4F"/>
                </a:solidFill>
                <a:latin typeface="Futura Hv BT" panose="020B0702020204090204" pitchFamily="34" charset="0"/>
              </a:rPr>
              <a:t>1.</a:t>
            </a:r>
            <a:endParaRPr lang="ko-KR" altLang="en-US" dirty="0">
              <a:solidFill>
                <a:srgbClr val="4F4F4F"/>
              </a:solidFill>
              <a:latin typeface="Futura Hv BT" panose="020B070202020409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E516872-05CD-4EB4-90D9-C44A61FC03FF}"/>
              </a:ext>
            </a:extLst>
          </p:cNvPr>
          <p:cNvSpPr txBox="1"/>
          <p:nvPr/>
        </p:nvSpPr>
        <p:spPr>
          <a:xfrm>
            <a:off x="2476577" y="3294762"/>
            <a:ext cx="801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4F4F4F"/>
                </a:solidFill>
                <a:latin typeface="Futura Hv BT" panose="020B0702020204090204" pitchFamily="34" charset="0"/>
              </a:rPr>
              <a:t>2.</a:t>
            </a:r>
            <a:endParaRPr lang="ko-KR" altLang="en-US" dirty="0">
              <a:solidFill>
                <a:srgbClr val="4F4F4F"/>
              </a:solidFill>
              <a:latin typeface="Futura Hv BT" panose="020B070202020409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01296E-AE06-4306-9420-44AEA8947F61}"/>
              </a:ext>
            </a:extLst>
          </p:cNvPr>
          <p:cNvSpPr txBox="1"/>
          <p:nvPr/>
        </p:nvSpPr>
        <p:spPr>
          <a:xfrm>
            <a:off x="3300597" y="1462040"/>
            <a:ext cx="62810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Futura Hv BT" panose="020B0702020204090204" pitchFamily="34" charset="0"/>
              </a:rPr>
              <a:t>APRS (Radio signal) propagates well</a:t>
            </a:r>
          </a:p>
          <a:p>
            <a:r>
              <a:rPr lang="en-US" altLang="ko-KR" sz="2800" dirty="0">
                <a:latin typeface="Futura Hv BT" panose="020B0702020204090204" pitchFamily="34" charset="0"/>
              </a:rPr>
              <a:t> in agricultural environments</a:t>
            </a:r>
          </a:p>
          <a:p>
            <a:r>
              <a:rPr lang="en-US" altLang="ko-KR" sz="2800" dirty="0">
                <a:latin typeface="Futura Hv BT" panose="020B0702020204090204" pitchFamily="34" charset="0"/>
              </a:rPr>
              <a:t>Longest distance </a:t>
            </a:r>
            <a:r>
              <a:rPr lang="en-US" altLang="ko-KR" sz="2800" dirty="0">
                <a:solidFill>
                  <a:srgbClr val="C18D16"/>
                </a:solidFill>
                <a:latin typeface="Futura Hv BT" panose="020B0702020204090204" pitchFamily="34" charset="0"/>
              </a:rPr>
              <a:t>779m</a:t>
            </a:r>
            <a:endParaRPr lang="ko-KR" altLang="en-US" sz="2800" dirty="0">
              <a:solidFill>
                <a:srgbClr val="C18D16"/>
              </a:solidFill>
              <a:latin typeface="Futura Hv BT" panose="020B070202020409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7C7A04-D79D-42E7-979E-C9B9081772D6}"/>
              </a:ext>
            </a:extLst>
          </p:cNvPr>
          <p:cNvSpPr txBox="1"/>
          <p:nvPr/>
        </p:nvSpPr>
        <p:spPr>
          <a:xfrm>
            <a:off x="3394001" y="3513366"/>
            <a:ext cx="7983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Futura Hv BT" panose="020B0702020204090204" pitchFamily="34" charset="0"/>
              </a:rPr>
              <a:t>Need to check on </a:t>
            </a:r>
            <a:r>
              <a:rPr lang="en-US" altLang="ko-KR" sz="2800" dirty="0">
                <a:solidFill>
                  <a:srgbClr val="C18D16"/>
                </a:solidFill>
                <a:latin typeface="Futura Hv BT" panose="020B0702020204090204" pitchFamily="34" charset="0"/>
              </a:rPr>
              <a:t>data packet, signal strength</a:t>
            </a:r>
            <a:endParaRPr lang="ko-KR" altLang="en-US" sz="2400" dirty="0">
              <a:latin typeface="Futura Hv BT" panose="020B070202020409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BA5E006-E5A8-4261-B4C3-2FD94D36C27F}"/>
              </a:ext>
            </a:extLst>
          </p:cNvPr>
          <p:cNvCxnSpPr/>
          <p:nvPr/>
        </p:nvCxnSpPr>
        <p:spPr>
          <a:xfrm>
            <a:off x="2324100" y="3103678"/>
            <a:ext cx="9191625" cy="0"/>
          </a:xfrm>
          <a:prstGeom prst="line">
            <a:avLst/>
          </a:prstGeom>
          <a:ln w="76200">
            <a:solidFill>
              <a:srgbClr val="C18D1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400399F-4D80-4D32-9ABE-13475A1E7194}"/>
              </a:ext>
            </a:extLst>
          </p:cNvPr>
          <p:cNvSpPr/>
          <p:nvPr/>
        </p:nvSpPr>
        <p:spPr>
          <a:xfrm>
            <a:off x="-67206" y="2473820"/>
            <a:ext cx="1917290" cy="34804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790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00937E-E5CF-47E1-9E29-22235B16DB0F}"/>
              </a:ext>
            </a:extLst>
          </p:cNvPr>
          <p:cNvSpPr txBox="1"/>
          <p:nvPr/>
        </p:nvSpPr>
        <p:spPr>
          <a:xfrm>
            <a:off x="5618946" y="76864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나오며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-14068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5AD8BD-C7FB-4B6C-81F4-750255234B73}"/>
              </a:ext>
            </a:extLst>
          </p:cNvPr>
          <p:cNvSpPr txBox="1"/>
          <p:nvPr/>
        </p:nvSpPr>
        <p:spPr>
          <a:xfrm>
            <a:off x="2368283" y="218803"/>
            <a:ext cx="194068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Test-Stability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54EEC0-735E-48A7-BC90-15D57C647225}"/>
              </a:ext>
            </a:extLst>
          </p:cNvPr>
          <p:cNvSpPr/>
          <p:nvPr/>
        </p:nvSpPr>
        <p:spPr>
          <a:xfrm>
            <a:off x="-1014338" y="-2322112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/>
              </a:rPr>
              <a:t>33.867cm : 19.05cm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2BD964-95B4-4F41-B90C-56359B6DD3FE}"/>
              </a:ext>
            </a:extLst>
          </p:cNvPr>
          <p:cNvCxnSpPr/>
          <p:nvPr/>
        </p:nvCxnSpPr>
        <p:spPr>
          <a:xfrm>
            <a:off x="-1203788" y="-3829383"/>
            <a:ext cx="1842172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7BA370-345D-4023-ADA0-BA0A12AC5540}"/>
              </a:ext>
            </a:extLst>
          </p:cNvPr>
          <p:cNvSpPr txBox="1"/>
          <p:nvPr/>
        </p:nvSpPr>
        <p:spPr>
          <a:xfrm>
            <a:off x="-2923561" y="-3347618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6115FD-2E92-463A-9F39-3867CA084C29}"/>
              </a:ext>
            </a:extLst>
          </p:cNvPr>
          <p:cNvSpPr txBox="1"/>
          <p:nvPr/>
        </p:nvSpPr>
        <p:spPr>
          <a:xfrm>
            <a:off x="-2730560" y="-2583441"/>
            <a:ext cx="12686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1528DE-DE68-4B9C-A778-DAAD13BBCE21}"/>
              </a:ext>
            </a:extLst>
          </p:cNvPr>
          <p:cNvSpPr txBox="1"/>
          <p:nvPr/>
        </p:nvSpPr>
        <p:spPr>
          <a:xfrm>
            <a:off x="-2605365" y="-1819264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DAF633-F1E7-4C92-80BB-339A66F8A5F6}"/>
              </a:ext>
            </a:extLst>
          </p:cNvPr>
          <p:cNvSpPr txBox="1"/>
          <p:nvPr/>
        </p:nvSpPr>
        <p:spPr>
          <a:xfrm>
            <a:off x="-2988483" y="-1055087"/>
            <a:ext cx="17844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Development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67E96C-17C0-45D0-B3EF-FBFC945F06C6}"/>
              </a:ext>
            </a:extLst>
          </p:cNvPr>
          <p:cNvSpPr txBox="1"/>
          <p:nvPr/>
        </p:nvSpPr>
        <p:spPr>
          <a:xfrm>
            <a:off x="850838" y="-3372221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A03A0E-3434-464A-87CF-016620532498}"/>
              </a:ext>
            </a:extLst>
          </p:cNvPr>
          <p:cNvGrpSpPr/>
          <p:nvPr/>
        </p:nvGrpSpPr>
        <p:grpSpPr>
          <a:xfrm>
            <a:off x="-3437744" y="-3291232"/>
            <a:ext cx="2682982" cy="198165"/>
            <a:chOff x="4773740" y="2324375"/>
            <a:chExt cx="2682982" cy="198165"/>
          </a:xfrm>
        </p:grpSpPr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EB04591-C9C1-47DF-AE20-DA585050510D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08756F86-505E-4216-835C-92BCE7340D1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184652-039B-4061-822B-CE2A16534BCF}"/>
              </a:ext>
            </a:extLst>
          </p:cNvPr>
          <p:cNvGrpSpPr/>
          <p:nvPr/>
        </p:nvGrpSpPr>
        <p:grpSpPr>
          <a:xfrm>
            <a:off x="-3437744" y="-2516096"/>
            <a:ext cx="2682982" cy="198165"/>
            <a:chOff x="4773740" y="2324375"/>
            <a:chExt cx="2682982" cy="198165"/>
          </a:xfrm>
        </p:grpSpPr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8001C6B8-AC55-4DE6-A59F-32B839E9A367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2C0299AB-FCB8-4EF0-B78C-3926FC2E84E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A40A4D6-B158-443B-AF1C-58CFEC46C0D8}"/>
              </a:ext>
            </a:extLst>
          </p:cNvPr>
          <p:cNvGrpSpPr/>
          <p:nvPr/>
        </p:nvGrpSpPr>
        <p:grpSpPr>
          <a:xfrm>
            <a:off x="-3437744" y="-1742769"/>
            <a:ext cx="2682982" cy="198165"/>
            <a:chOff x="4773740" y="2324375"/>
            <a:chExt cx="2682982" cy="198165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9013346-A7B4-4417-A437-2DEE111A66DA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1F996605-3637-4841-9902-FE6306219A3B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806F7C9-7324-4FA0-ABCA-F3E57E8CE221}"/>
              </a:ext>
            </a:extLst>
          </p:cNvPr>
          <p:cNvGrpSpPr/>
          <p:nvPr/>
        </p:nvGrpSpPr>
        <p:grpSpPr>
          <a:xfrm>
            <a:off x="-3437744" y="-972702"/>
            <a:ext cx="2682982" cy="198165"/>
            <a:chOff x="4773740" y="2324375"/>
            <a:chExt cx="2682982" cy="19816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92291859-EE66-4E9C-AAC7-2AF291B44D29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3797FEE3-9FAA-4196-A366-0440F5DE7BF4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96CF78E-232F-4F01-B746-E53C037C3310}"/>
              </a:ext>
            </a:extLst>
          </p:cNvPr>
          <p:cNvGrpSpPr/>
          <p:nvPr/>
        </p:nvGrpSpPr>
        <p:grpSpPr>
          <a:xfrm>
            <a:off x="242080" y="-3309564"/>
            <a:ext cx="2682982" cy="198165"/>
            <a:chOff x="4773740" y="2324375"/>
            <a:chExt cx="2682982" cy="198165"/>
          </a:xfrm>
        </p:grpSpPr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880B66D6-0306-4110-90A4-00738F98154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3E4CFF50-4D56-4BAB-9F46-D5CB7E803EC1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23348F-92D3-4190-80D0-3A6B9A46AF06}"/>
              </a:ext>
            </a:extLst>
          </p:cNvPr>
          <p:cNvCxnSpPr>
            <a:cxnSpLocks/>
          </p:cNvCxnSpPr>
          <p:nvPr/>
        </p:nvCxnSpPr>
        <p:spPr>
          <a:xfrm>
            <a:off x="-1624194" y="-3829383"/>
            <a:ext cx="268298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575CA00-4C0E-4842-8375-BA3D8EA6B18E}"/>
              </a:ext>
            </a:extLst>
          </p:cNvPr>
          <p:cNvSpPr txBox="1"/>
          <p:nvPr/>
        </p:nvSpPr>
        <p:spPr>
          <a:xfrm>
            <a:off x="825994" y="-2553092"/>
            <a:ext cx="151515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53E86-2A47-41C4-A702-E0154F572D64}"/>
              </a:ext>
            </a:extLst>
          </p:cNvPr>
          <p:cNvSpPr txBox="1"/>
          <p:nvPr/>
        </p:nvSpPr>
        <p:spPr>
          <a:xfrm>
            <a:off x="717631" y="-1788915"/>
            <a:ext cx="173188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 Future work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0476CE-650C-48C3-8484-311034DA0FAF}"/>
              </a:ext>
            </a:extLst>
          </p:cNvPr>
          <p:cNvGrpSpPr/>
          <p:nvPr/>
        </p:nvGrpSpPr>
        <p:grpSpPr>
          <a:xfrm>
            <a:off x="242080" y="-2476597"/>
            <a:ext cx="2682982" cy="198165"/>
            <a:chOff x="4773740" y="2324375"/>
            <a:chExt cx="2682982" cy="198165"/>
          </a:xfrm>
        </p:grpSpPr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D63159CA-B6CD-46F3-8BE5-D79C971B3F74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058C5D1F-B225-438D-AA0D-1B9D86FAE31E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AB7AE6E-F960-4DAD-8B5F-337581D188F7}"/>
              </a:ext>
            </a:extLst>
          </p:cNvPr>
          <p:cNvGrpSpPr/>
          <p:nvPr/>
        </p:nvGrpSpPr>
        <p:grpSpPr>
          <a:xfrm>
            <a:off x="242080" y="-1706530"/>
            <a:ext cx="2682982" cy="198165"/>
            <a:chOff x="4773740" y="2324375"/>
            <a:chExt cx="2682982" cy="198165"/>
          </a:xfrm>
        </p:grpSpPr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74513F9F-FD97-4B61-AA87-7EB91EB953A5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5D51BAAB-DC61-4958-B298-7D45B693D19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446574F-92FD-4D26-8D4B-7DCFFC5ADA71}"/>
              </a:ext>
            </a:extLst>
          </p:cNvPr>
          <p:cNvGrpSpPr/>
          <p:nvPr/>
        </p:nvGrpSpPr>
        <p:grpSpPr>
          <a:xfrm>
            <a:off x="242080" y="-962081"/>
            <a:ext cx="2682982" cy="198165"/>
            <a:chOff x="4773740" y="2324375"/>
            <a:chExt cx="2682982" cy="198165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F6FC9021-B13E-4A33-9CBC-9FDC2E56F18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181397F9-0F0C-4F42-9538-0259833D97D2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389B7C1-510A-424D-8E22-B5D959C063ED}"/>
              </a:ext>
            </a:extLst>
          </p:cNvPr>
          <p:cNvSpPr txBox="1"/>
          <p:nvPr/>
        </p:nvSpPr>
        <p:spPr>
          <a:xfrm>
            <a:off x="843346" y="-1055087"/>
            <a:ext cx="145937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 </a:t>
            </a: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B79EB7-98EA-42C5-B184-A2ED4A96B84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4" t="67543" r="4179"/>
          <a:stretch/>
        </p:blipFill>
        <p:spPr>
          <a:xfrm>
            <a:off x="3432688" y="2791518"/>
            <a:ext cx="7159063" cy="1874864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7D285506-79F4-4D2A-8659-2E6A4B088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05A707D1-A405-4D7C-BEB7-F851BDDEA5B1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87CE9E1-DDC1-48C2-84A7-75DA32E54AD1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8F5B296-FD9C-419D-ABC5-51662E110F9B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23B1212-4915-40A1-8F44-CB4DC2C3E140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A3D1A3D-0C15-463A-B5D9-F7DFF32EFD38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D3C2FDF-DCDF-413E-B14A-81957490EC90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35AF69-AB0A-40DA-B00A-7BC7712B9DB3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E25705E-7070-421A-A481-7302B6B5FEAB}"/>
              </a:ext>
            </a:extLst>
          </p:cNvPr>
          <p:cNvSpPr/>
          <p:nvPr/>
        </p:nvSpPr>
        <p:spPr>
          <a:xfrm>
            <a:off x="-67206" y="2473820"/>
            <a:ext cx="1917290" cy="34804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23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5091" y="-12382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957" y="-781962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E3B0AA-4CD4-404D-AF76-B724FF9A6E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2" t="46333" r="1197" b="-7435"/>
          <a:stretch/>
        </p:blipFill>
        <p:spPr>
          <a:xfrm>
            <a:off x="-4375504" y="-1178280"/>
            <a:ext cx="3928915" cy="231213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92A199-E0BA-478E-8EDA-B858BD9DCCAE}"/>
              </a:ext>
            </a:extLst>
          </p:cNvPr>
          <p:cNvSpPr/>
          <p:nvPr/>
        </p:nvSpPr>
        <p:spPr>
          <a:xfrm>
            <a:off x="-1471642" y="-2771347"/>
            <a:ext cx="379268" cy="34487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28E5D28-7524-4B8E-A731-04F8640B1F18}"/>
              </a:ext>
            </a:extLst>
          </p:cNvPr>
          <p:cNvCxnSpPr/>
          <p:nvPr/>
        </p:nvCxnSpPr>
        <p:spPr>
          <a:xfrm>
            <a:off x="-2467841" y="-3912177"/>
            <a:ext cx="8572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D40EBF9-5499-4929-B781-0B6F26550AF3}"/>
              </a:ext>
            </a:extLst>
          </p:cNvPr>
          <p:cNvCxnSpPr/>
          <p:nvPr/>
        </p:nvCxnSpPr>
        <p:spPr>
          <a:xfrm>
            <a:off x="-1183387" y="-3912177"/>
            <a:ext cx="8572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C7C1EF9-E7A3-4555-A6EC-EB21A35B9A1D}"/>
              </a:ext>
            </a:extLst>
          </p:cNvPr>
          <p:cNvCxnSpPr>
            <a:cxnSpLocks/>
          </p:cNvCxnSpPr>
          <p:nvPr/>
        </p:nvCxnSpPr>
        <p:spPr>
          <a:xfrm flipV="1">
            <a:off x="-1922318" y="-4795404"/>
            <a:ext cx="529878" cy="8832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625ACAF-113B-486E-9913-3021BEA57761}"/>
              </a:ext>
            </a:extLst>
          </p:cNvPr>
          <p:cNvCxnSpPr>
            <a:cxnSpLocks/>
          </p:cNvCxnSpPr>
          <p:nvPr/>
        </p:nvCxnSpPr>
        <p:spPr>
          <a:xfrm flipH="1" flipV="1">
            <a:off x="-1407437" y="-4816187"/>
            <a:ext cx="529878" cy="8832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DB43888-CAB0-46B7-B85A-B5A1FDADF17E}"/>
              </a:ext>
            </a:extLst>
          </p:cNvPr>
          <p:cNvCxnSpPr>
            <a:cxnSpLocks/>
          </p:cNvCxnSpPr>
          <p:nvPr/>
        </p:nvCxnSpPr>
        <p:spPr>
          <a:xfrm>
            <a:off x="-2467841" y="-3191065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1B4C702-0F47-420C-8CC9-DA00CC297BF2}"/>
              </a:ext>
            </a:extLst>
          </p:cNvPr>
          <p:cNvCxnSpPr>
            <a:cxnSpLocks/>
          </p:cNvCxnSpPr>
          <p:nvPr/>
        </p:nvCxnSpPr>
        <p:spPr>
          <a:xfrm>
            <a:off x="-2457020" y="-2023904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0B31E4A-78B9-4854-A1EF-841F29B26DAE}"/>
              </a:ext>
            </a:extLst>
          </p:cNvPr>
          <p:cNvCxnSpPr>
            <a:cxnSpLocks/>
          </p:cNvCxnSpPr>
          <p:nvPr/>
        </p:nvCxnSpPr>
        <p:spPr>
          <a:xfrm>
            <a:off x="-2531431" y="-3191065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EE401F7-5D2C-4F75-AC4F-4D4DA028B25B}"/>
              </a:ext>
            </a:extLst>
          </p:cNvPr>
          <p:cNvCxnSpPr>
            <a:cxnSpLocks/>
          </p:cNvCxnSpPr>
          <p:nvPr/>
        </p:nvCxnSpPr>
        <p:spPr>
          <a:xfrm>
            <a:off x="-2542494" y="-3191065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AA2F144-7FAC-4302-8E7B-CCA31E21EB00}"/>
              </a:ext>
            </a:extLst>
          </p:cNvPr>
          <p:cNvCxnSpPr>
            <a:cxnSpLocks/>
          </p:cNvCxnSpPr>
          <p:nvPr/>
        </p:nvCxnSpPr>
        <p:spPr>
          <a:xfrm>
            <a:off x="-315316" y="-3191065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630D093-0BB7-4D9D-926F-DACDC6745B2A}"/>
              </a:ext>
            </a:extLst>
          </p:cNvPr>
          <p:cNvCxnSpPr/>
          <p:nvPr/>
        </p:nvCxnSpPr>
        <p:spPr>
          <a:xfrm>
            <a:off x="-5730259" y="-3891394"/>
            <a:ext cx="8572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74CC276-BEC0-4B66-AC69-FE9F865C1633}"/>
              </a:ext>
            </a:extLst>
          </p:cNvPr>
          <p:cNvCxnSpPr/>
          <p:nvPr/>
        </p:nvCxnSpPr>
        <p:spPr>
          <a:xfrm>
            <a:off x="-4445805" y="-3891394"/>
            <a:ext cx="8572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EED71D3-5079-4E64-A6A5-8E690FDD80B0}"/>
              </a:ext>
            </a:extLst>
          </p:cNvPr>
          <p:cNvCxnSpPr>
            <a:cxnSpLocks/>
          </p:cNvCxnSpPr>
          <p:nvPr/>
        </p:nvCxnSpPr>
        <p:spPr>
          <a:xfrm flipV="1">
            <a:off x="-5699237" y="-4803498"/>
            <a:ext cx="529878" cy="8832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A688D39-24DE-4515-8EEF-59BEF1432602}"/>
              </a:ext>
            </a:extLst>
          </p:cNvPr>
          <p:cNvCxnSpPr>
            <a:cxnSpLocks/>
          </p:cNvCxnSpPr>
          <p:nvPr/>
        </p:nvCxnSpPr>
        <p:spPr>
          <a:xfrm flipH="1" flipV="1">
            <a:off x="-4131070" y="-4808503"/>
            <a:ext cx="529878" cy="8832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54B72AF-7189-4D15-8FC9-E3397F8AA7EC}"/>
              </a:ext>
            </a:extLst>
          </p:cNvPr>
          <p:cNvCxnSpPr>
            <a:cxnSpLocks/>
          </p:cNvCxnSpPr>
          <p:nvPr/>
        </p:nvCxnSpPr>
        <p:spPr>
          <a:xfrm>
            <a:off x="-5730259" y="-3170282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D179329-C48A-42F9-942E-43272BB838D8}"/>
              </a:ext>
            </a:extLst>
          </p:cNvPr>
          <p:cNvCxnSpPr>
            <a:cxnSpLocks/>
          </p:cNvCxnSpPr>
          <p:nvPr/>
        </p:nvCxnSpPr>
        <p:spPr>
          <a:xfrm>
            <a:off x="-5828444" y="-1906859"/>
            <a:ext cx="225071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3A50DE-DF1C-47E2-97EC-32409D40EFE3}"/>
              </a:ext>
            </a:extLst>
          </p:cNvPr>
          <p:cNvCxnSpPr>
            <a:cxnSpLocks/>
          </p:cNvCxnSpPr>
          <p:nvPr/>
        </p:nvCxnSpPr>
        <p:spPr>
          <a:xfrm>
            <a:off x="-5793849" y="-3170282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DAF0650-9FE4-4783-A657-A877688F4D19}"/>
              </a:ext>
            </a:extLst>
          </p:cNvPr>
          <p:cNvCxnSpPr>
            <a:cxnSpLocks/>
          </p:cNvCxnSpPr>
          <p:nvPr/>
        </p:nvCxnSpPr>
        <p:spPr>
          <a:xfrm>
            <a:off x="-5804912" y="-3170282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6EBE3BC-830D-428B-BFA0-32BB41BBF5DB}"/>
              </a:ext>
            </a:extLst>
          </p:cNvPr>
          <p:cNvCxnSpPr>
            <a:cxnSpLocks/>
          </p:cNvCxnSpPr>
          <p:nvPr/>
        </p:nvCxnSpPr>
        <p:spPr>
          <a:xfrm>
            <a:off x="-3577734" y="-3170282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F8A9A70-1EFE-4B5A-83DC-5FECE52427DD}"/>
              </a:ext>
            </a:extLst>
          </p:cNvPr>
          <p:cNvCxnSpPr>
            <a:cxnSpLocks/>
          </p:cNvCxnSpPr>
          <p:nvPr/>
        </p:nvCxnSpPr>
        <p:spPr>
          <a:xfrm>
            <a:off x="-5719438" y="-4774621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55ADCB-778C-48FE-841C-0F655D8149DC}"/>
              </a:ext>
            </a:extLst>
          </p:cNvPr>
          <p:cNvSpPr/>
          <p:nvPr/>
        </p:nvSpPr>
        <p:spPr>
          <a:xfrm>
            <a:off x="-2039216" y="-7316794"/>
            <a:ext cx="4815607" cy="2466419"/>
          </a:xfrm>
          <a:prstGeom prst="rect">
            <a:avLst/>
          </a:prstGeom>
          <a:noFill/>
          <a:ln w="5715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4B1DFDD-5514-46E0-A4EA-D9691B3FD9E1}"/>
              </a:ext>
            </a:extLst>
          </p:cNvPr>
          <p:cNvCxnSpPr>
            <a:cxnSpLocks/>
          </p:cNvCxnSpPr>
          <p:nvPr/>
        </p:nvCxnSpPr>
        <p:spPr>
          <a:xfrm>
            <a:off x="698277" y="-3427091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D98B3B6-05A0-4C5E-8384-62220AB944EC}"/>
              </a:ext>
            </a:extLst>
          </p:cNvPr>
          <p:cNvCxnSpPr>
            <a:cxnSpLocks/>
          </p:cNvCxnSpPr>
          <p:nvPr/>
        </p:nvCxnSpPr>
        <p:spPr>
          <a:xfrm>
            <a:off x="600092" y="-2163668"/>
            <a:ext cx="225071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A159028-A0BC-4C22-B67C-990EABC84C6E}"/>
              </a:ext>
            </a:extLst>
          </p:cNvPr>
          <p:cNvCxnSpPr>
            <a:cxnSpLocks/>
          </p:cNvCxnSpPr>
          <p:nvPr/>
        </p:nvCxnSpPr>
        <p:spPr>
          <a:xfrm>
            <a:off x="634687" y="-3427091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AF00D04-23E5-46E9-BADF-06D73E9BD281}"/>
              </a:ext>
            </a:extLst>
          </p:cNvPr>
          <p:cNvCxnSpPr>
            <a:cxnSpLocks/>
          </p:cNvCxnSpPr>
          <p:nvPr/>
        </p:nvCxnSpPr>
        <p:spPr>
          <a:xfrm>
            <a:off x="623624" y="-3427091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5E474F8-81C7-4FEB-AA71-6CA3A53CDE84}"/>
              </a:ext>
            </a:extLst>
          </p:cNvPr>
          <p:cNvCxnSpPr>
            <a:cxnSpLocks/>
          </p:cNvCxnSpPr>
          <p:nvPr/>
        </p:nvCxnSpPr>
        <p:spPr>
          <a:xfrm>
            <a:off x="2850802" y="-3427091"/>
            <a:ext cx="0" cy="213169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íë¡ëì¤48ì ëí ì´ë¯¸ì§ ê²ìê²°ê³¼">
            <a:extLst>
              <a:ext uri="{FF2B5EF4-FFF2-40B4-BE49-F238E27FC236}">
                <a16:creationId xmlns:a16="http://schemas.microsoft.com/office/drawing/2014/main" id="{C2B8EE00-F9F7-467C-8900-31F06DA4D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94343" y="518187"/>
            <a:ext cx="5045894" cy="283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957E49-0414-4981-A4EA-BA2BC418B85E}"/>
              </a:ext>
            </a:extLst>
          </p:cNvPr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D853B69F-9B9B-4CD9-BD5D-4920A7E5A744}"/>
              </a:ext>
            </a:extLst>
          </p:cNvPr>
          <p:cNvSpPr/>
          <p:nvPr/>
        </p:nvSpPr>
        <p:spPr>
          <a:xfrm>
            <a:off x="13497239" y="4304642"/>
            <a:ext cx="2095787" cy="222236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순서도: 데이터 2">
            <a:extLst>
              <a:ext uri="{FF2B5EF4-FFF2-40B4-BE49-F238E27FC236}">
                <a16:creationId xmlns:a16="http://schemas.microsoft.com/office/drawing/2014/main" id="{A7C887B3-2934-4420-8B52-F29590C9932E}"/>
              </a:ext>
            </a:extLst>
          </p:cNvPr>
          <p:cNvSpPr/>
          <p:nvPr/>
        </p:nvSpPr>
        <p:spPr>
          <a:xfrm flipV="1">
            <a:off x="526550" y="49871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5943DBB-2226-4547-B4A3-CAB0F58AF244}"/>
              </a:ext>
            </a:extLst>
          </p:cNvPr>
          <p:cNvSpPr txBox="1"/>
          <p:nvPr/>
        </p:nvSpPr>
        <p:spPr>
          <a:xfrm>
            <a:off x="955647" y="498713"/>
            <a:ext cx="194068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Test-Stability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F2EB30-C006-4268-9089-CD06B632F54D}"/>
              </a:ext>
            </a:extLst>
          </p:cNvPr>
          <p:cNvGrpSpPr/>
          <p:nvPr/>
        </p:nvGrpSpPr>
        <p:grpSpPr>
          <a:xfrm>
            <a:off x="1822267" y="1131813"/>
            <a:ext cx="8547466" cy="4894631"/>
            <a:chOff x="1525866" y="1128228"/>
            <a:chExt cx="8547466" cy="4894631"/>
          </a:xfrm>
        </p:grpSpPr>
        <p:pic>
          <p:nvPicPr>
            <p:cNvPr id="74" name="그림 73" descr="벽, 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782BAB5A-136C-4EC7-B2A3-4D7A67CAA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425" y="4657446"/>
              <a:ext cx="2026739" cy="1346758"/>
            </a:xfrm>
            <a:prstGeom prst="rect">
              <a:avLst/>
            </a:prstGeom>
          </p:spPr>
        </p:pic>
        <p:pic>
          <p:nvPicPr>
            <p:cNvPr id="75" name="그림 74" descr="사람, 실내이(가) 표시된 사진&#10;&#10;자동 생성된 설명">
              <a:extLst>
                <a:ext uri="{FF2B5EF4-FFF2-40B4-BE49-F238E27FC236}">
                  <a16:creationId xmlns:a16="http://schemas.microsoft.com/office/drawing/2014/main" id="{F36EC5D2-7BA1-44E9-BC65-4F2D9D927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401" y="2889265"/>
              <a:ext cx="2032640" cy="1350679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C4BC34AE-152E-4456-B45E-6300FBB15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401" y="1142476"/>
              <a:ext cx="2032640" cy="135067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4210278-3FB6-44F1-94BD-7C00E8F65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866" y="1128228"/>
              <a:ext cx="2037002" cy="135357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381F11E-DFBB-44A3-8FF5-213E77597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1141" y="1142476"/>
              <a:ext cx="3662429" cy="243366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00EE3E6-26CA-4B5B-9AAB-D07753125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553" y="2889266"/>
              <a:ext cx="2026739" cy="1346758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169FA1E-120E-4BB6-8480-01FBEC39B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621" y="4679178"/>
              <a:ext cx="1994033" cy="1325025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052EDB7-FABB-4907-8701-B935E2D24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1141" y="3991997"/>
              <a:ext cx="3009541" cy="19998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97D3D07-1EB2-494D-8648-19A5B463C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4319" y="1142476"/>
              <a:ext cx="2369642" cy="236209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83261A-09F1-4450-B9D1-9096EC2F0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8121" y="3991997"/>
              <a:ext cx="3056248" cy="203086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AA2D612-1D95-45E3-8945-BCD229342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8" t="22451"/>
            <a:stretch/>
          </p:blipFill>
          <p:spPr>
            <a:xfrm>
              <a:off x="7592836" y="1128228"/>
              <a:ext cx="2480496" cy="2433666"/>
            </a:xfrm>
            <a:prstGeom prst="rect">
              <a:avLst/>
            </a:prstGeom>
          </p:spPr>
        </p:pic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C54AEB5-6600-4698-83A3-81FFD2CF5BC6}"/>
              </a:ext>
            </a:extLst>
          </p:cNvPr>
          <p:cNvSpPr/>
          <p:nvPr/>
        </p:nvSpPr>
        <p:spPr>
          <a:xfrm>
            <a:off x="4455266" y="-6817598"/>
            <a:ext cx="3988850" cy="2042977"/>
          </a:xfrm>
          <a:prstGeom prst="rect">
            <a:avLst/>
          </a:prstGeom>
          <a:noFill/>
          <a:ln w="5715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9CC0DB8-30D6-4BAA-A6B6-50B03ACBAE01}"/>
              </a:ext>
            </a:extLst>
          </p:cNvPr>
          <p:cNvSpPr/>
          <p:nvPr/>
        </p:nvSpPr>
        <p:spPr>
          <a:xfrm>
            <a:off x="10556282" y="-4232789"/>
            <a:ext cx="3988850" cy="2042977"/>
          </a:xfrm>
          <a:prstGeom prst="rect">
            <a:avLst/>
          </a:prstGeom>
          <a:noFill/>
          <a:ln w="5715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77B931D-44C1-4C9E-AD21-D91ADE2E3EBE}"/>
              </a:ext>
            </a:extLst>
          </p:cNvPr>
          <p:cNvSpPr/>
          <p:nvPr/>
        </p:nvSpPr>
        <p:spPr>
          <a:xfrm>
            <a:off x="12038956" y="-6893352"/>
            <a:ext cx="2506176" cy="1283593"/>
          </a:xfrm>
          <a:prstGeom prst="rect">
            <a:avLst/>
          </a:prstGeom>
          <a:noFill/>
          <a:ln w="5715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61691E-1B61-47F3-BDA6-6A29125D35CC}"/>
              </a:ext>
            </a:extLst>
          </p:cNvPr>
          <p:cNvSpPr/>
          <p:nvPr/>
        </p:nvSpPr>
        <p:spPr>
          <a:xfrm>
            <a:off x="9165541" y="-5910796"/>
            <a:ext cx="2506176" cy="1283593"/>
          </a:xfrm>
          <a:prstGeom prst="rect">
            <a:avLst/>
          </a:prstGeom>
          <a:noFill/>
          <a:ln w="5715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3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5AD8BD-C7FB-4B6C-81F4-750255234B73}"/>
              </a:ext>
            </a:extLst>
          </p:cNvPr>
          <p:cNvSpPr txBox="1"/>
          <p:nvPr/>
        </p:nvSpPr>
        <p:spPr>
          <a:xfrm>
            <a:off x="2368283" y="218803"/>
            <a:ext cx="194068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Test-Stability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A6B0B1C-C467-4CDA-950E-BDB2E121A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5197616-6EA2-4B1C-A470-13C03F47CB64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645394-C59A-4AED-B4CA-325C617554D5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3CDDAD-81E5-4624-AA16-E28B25B6737D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0BF6E7-0EA9-4084-837A-2968FA80E353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163399-83A7-4D51-A411-3CE8A8ACEA28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47016E-6F41-4199-8C61-C707CC7389E8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EE730B-32CC-4EB0-AB55-C57F545D352C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pic>
        <p:nvPicPr>
          <p:cNvPr id="4" name="그림 3" descr="전자기기이(가) 표시된 사진&#10;&#10;자동 생성된 설명">
            <a:extLst>
              <a:ext uri="{FF2B5EF4-FFF2-40B4-BE49-F238E27FC236}">
                <a16:creationId xmlns:a16="http://schemas.microsoft.com/office/drawing/2014/main" id="{00E7C924-2CDE-41F3-B8E3-AF564249C1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03" y="1160638"/>
            <a:ext cx="5075483" cy="4913745"/>
          </a:xfrm>
          <a:prstGeom prst="rect">
            <a:avLst/>
          </a:prstGeom>
          <a:ln w="25400">
            <a:solidFill>
              <a:srgbClr val="C18D16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8759CD-359E-4FB2-B1EE-06E9710D6098}"/>
              </a:ext>
            </a:extLst>
          </p:cNvPr>
          <p:cNvSpPr/>
          <p:nvPr/>
        </p:nvSpPr>
        <p:spPr>
          <a:xfrm>
            <a:off x="4268302" y="1025594"/>
            <a:ext cx="5415701" cy="5245530"/>
          </a:xfrm>
          <a:prstGeom prst="rect">
            <a:avLst/>
          </a:prstGeom>
          <a:noFill/>
          <a:ln w="50800">
            <a:solidFill>
              <a:srgbClr val="C18D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BF7E95E-2B8F-4452-8BFD-BDEE7917E60D}"/>
              </a:ext>
            </a:extLst>
          </p:cNvPr>
          <p:cNvSpPr/>
          <p:nvPr/>
        </p:nvSpPr>
        <p:spPr>
          <a:xfrm>
            <a:off x="-67206" y="2473820"/>
            <a:ext cx="1917290" cy="34804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03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00937E-E5CF-47E1-9E29-22235B16DB0F}"/>
              </a:ext>
            </a:extLst>
          </p:cNvPr>
          <p:cNvSpPr txBox="1"/>
          <p:nvPr/>
        </p:nvSpPr>
        <p:spPr>
          <a:xfrm>
            <a:off x="5618946" y="76864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나오며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14994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103" name="직각 삼각형 102">
            <a:extLst>
              <a:ext uri="{FF2B5EF4-FFF2-40B4-BE49-F238E27FC236}">
                <a16:creationId xmlns:a16="http://schemas.microsoft.com/office/drawing/2014/main" id="{CD3A5FFF-B114-48DB-ADB6-A5DA092C7C42}"/>
              </a:ext>
            </a:extLst>
          </p:cNvPr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54EEC0-735E-48A7-BC90-15D57C647225}"/>
              </a:ext>
            </a:extLst>
          </p:cNvPr>
          <p:cNvSpPr/>
          <p:nvPr/>
        </p:nvSpPr>
        <p:spPr>
          <a:xfrm>
            <a:off x="-1014338" y="-2322112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/>
              </a:rPr>
              <a:t>33.867cm : 19.05cm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2BD964-95B4-4F41-B90C-56359B6DD3FE}"/>
              </a:ext>
            </a:extLst>
          </p:cNvPr>
          <p:cNvCxnSpPr/>
          <p:nvPr/>
        </p:nvCxnSpPr>
        <p:spPr>
          <a:xfrm>
            <a:off x="-1203788" y="-3829383"/>
            <a:ext cx="1842172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7BA370-345D-4023-ADA0-BA0A12AC5540}"/>
              </a:ext>
            </a:extLst>
          </p:cNvPr>
          <p:cNvSpPr txBox="1"/>
          <p:nvPr/>
        </p:nvSpPr>
        <p:spPr>
          <a:xfrm>
            <a:off x="-2923561" y="-3347618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6115FD-2E92-463A-9F39-3867CA084C29}"/>
              </a:ext>
            </a:extLst>
          </p:cNvPr>
          <p:cNvSpPr txBox="1"/>
          <p:nvPr/>
        </p:nvSpPr>
        <p:spPr>
          <a:xfrm>
            <a:off x="-2730560" y="-2583441"/>
            <a:ext cx="12686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1528DE-DE68-4B9C-A778-DAAD13BBCE21}"/>
              </a:ext>
            </a:extLst>
          </p:cNvPr>
          <p:cNvSpPr txBox="1"/>
          <p:nvPr/>
        </p:nvSpPr>
        <p:spPr>
          <a:xfrm>
            <a:off x="-2605365" y="-1819264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DAF633-F1E7-4C92-80BB-339A66F8A5F6}"/>
              </a:ext>
            </a:extLst>
          </p:cNvPr>
          <p:cNvSpPr txBox="1"/>
          <p:nvPr/>
        </p:nvSpPr>
        <p:spPr>
          <a:xfrm>
            <a:off x="-2988483" y="-1055087"/>
            <a:ext cx="17844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Development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A03A0E-3434-464A-87CF-016620532498}"/>
              </a:ext>
            </a:extLst>
          </p:cNvPr>
          <p:cNvGrpSpPr/>
          <p:nvPr/>
        </p:nvGrpSpPr>
        <p:grpSpPr>
          <a:xfrm>
            <a:off x="-3437744" y="-3291232"/>
            <a:ext cx="2682982" cy="198165"/>
            <a:chOff x="4773740" y="2324375"/>
            <a:chExt cx="2682982" cy="198165"/>
          </a:xfrm>
        </p:grpSpPr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EB04591-C9C1-47DF-AE20-DA585050510D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08756F86-505E-4216-835C-92BCE7340D1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184652-039B-4061-822B-CE2A16534BCF}"/>
              </a:ext>
            </a:extLst>
          </p:cNvPr>
          <p:cNvGrpSpPr/>
          <p:nvPr/>
        </p:nvGrpSpPr>
        <p:grpSpPr>
          <a:xfrm>
            <a:off x="-3437744" y="-2516096"/>
            <a:ext cx="2682982" cy="198165"/>
            <a:chOff x="4773740" y="2324375"/>
            <a:chExt cx="2682982" cy="198165"/>
          </a:xfrm>
        </p:grpSpPr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8001C6B8-AC55-4DE6-A59F-32B839E9A367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2C0299AB-FCB8-4EF0-B78C-3926FC2E84E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A40A4D6-B158-443B-AF1C-58CFEC46C0D8}"/>
              </a:ext>
            </a:extLst>
          </p:cNvPr>
          <p:cNvGrpSpPr/>
          <p:nvPr/>
        </p:nvGrpSpPr>
        <p:grpSpPr>
          <a:xfrm>
            <a:off x="-3437744" y="-1742769"/>
            <a:ext cx="2682982" cy="198165"/>
            <a:chOff x="4773740" y="2324375"/>
            <a:chExt cx="2682982" cy="198165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9013346-A7B4-4417-A437-2DEE111A66DA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1F996605-3637-4841-9902-FE6306219A3B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806F7C9-7324-4FA0-ABCA-F3E57E8CE221}"/>
              </a:ext>
            </a:extLst>
          </p:cNvPr>
          <p:cNvGrpSpPr/>
          <p:nvPr/>
        </p:nvGrpSpPr>
        <p:grpSpPr>
          <a:xfrm>
            <a:off x="-3437744" y="-972702"/>
            <a:ext cx="2682982" cy="198165"/>
            <a:chOff x="4773740" y="2324375"/>
            <a:chExt cx="2682982" cy="19816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92291859-EE66-4E9C-AAC7-2AF291B44D29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3797FEE3-9FAA-4196-A366-0440F5DE7BF4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96CF78E-232F-4F01-B746-E53C037C3310}"/>
              </a:ext>
            </a:extLst>
          </p:cNvPr>
          <p:cNvGrpSpPr/>
          <p:nvPr/>
        </p:nvGrpSpPr>
        <p:grpSpPr>
          <a:xfrm>
            <a:off x="242080" y="-3309564"/>
            <a:ext cx="2682982" cy="198165"/>
            <a:chOff x="4773740" y="2324375"/>
            <a:chExt cx="2682982" cy="198165"/>
          </a:xfrm>
        </p:grpSpPr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880B66D6-0306-4110-90A4-00738F98154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3E4CFF50-4D56-4BAB-9F46-D5CB7E803EC1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23348F-92D3-4190-80D0-3A6B9A46AF06}"/>
              </a:ext>
            </a:extLst>
          </p:cNvPr>
          <p:cNvCxnSpPr>
            <a:cxnSpLocks/>
          </p:cNvCxnSpPr>
          <p:nvPr/>
        </p:nvCxnSpPr>
        <p:spPr>
          <a:xfrm>
            <a:off x="-1624194" y="-3829383"/>
            <a:ext cx="268298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575CA00-4C0E-4842-8375-BA3D8EA6B18E}"/>
              </a:ext>
            </a:extLst>
          </p:cNvPr>
          <p:cNvSpPr txBox="1"/>
          <p:nvPr/>
        </p:nvSpPr>
        <p:spPr>
          <a:xfrm>
            <a:off x="825994" y="-2553092"/>
            <a:ext cx="151515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53E86-2A47-41C4-A702-E0154F572D64}"/>
              </a:ext>
            </a:extLst>
          </p:cNvPr>
          <p:cNvSpPr txBox="1"/>
          <p:nvPr/>
        </p:nvSpPr>
        <p:spPr>
          <a:xfrm>
            <a:off x="717631" y="-1788915"/>
            <a:ext cx="173188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 Future work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0476CE-650C-48C3-8484-311034DA0FAF}"/>
              </a:ext>
            </a:extLst>
          </p:cNvPr>
          <p:cNvGrpSpPr/>
          <p:nvPr/>
        </p:nvGrpSpPr>
        <p:grpSpPr>
          <a:xfrm>
            <a:off x="242080" y="-2476597"/>
            <a:ext cx="2682982" cy="198165"/>
            <a:chOff x="4773740" y="2324375"/>
            <a:chExt cx="2682982" cy="198165"/>
          </a:xfrm>
        </p:grpSpPr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D63159CA-B6CD-46F3-8BE5-D79C971B3F74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058C5D1F-B225-438D-AA0D-1B9D86FAE31E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AB7AE6E-F960-4DAD-8B5F-337581D188F7}"/>
              </a:ext>
            </a:extLst>
          </p:cNvPr>
          <p:cNvGrpSpPr/>
          <p:nvPr/>
        </p:nvGrpSpPr>
        <p:grpSpPr>
          <a:xfrm>
            <a:off x="242080" y="-1706530"/>
            <a:ext cx="2682982" cy="198165"/>
            <a:chOff x="4773740" y="2324375"/>
            <a:chExt cx="2682982" cy="198165"/>
          </a:xfrm>
        </p:grpSpPr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74513F9F-FD97-4B61-AA87-7EB91EB953A5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5D51BAAB-DC61-4958-B298-7D45B693D19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446574F-92FD-4D26-8D4B-7DCFFC5ADA71}"/>
              </a:ext>
            </a:extLst>
          </p:cNvPr>
          <p:cNvGrpSpPr/>
          <p:nvPr/>
        </p:nvGrpSpPr>
        <p:grpSpPr>
          <a:xfrm>
            <a:off x="242080" y="-962081"/>
            <a:ext cx="2682982" cy="198165"/>
            <a:chOff x="4773740" y="2324375"/>
            <a:chExt cx="2682982" cy="198165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F6FC9021-B13E-4A33-9CBC-9FDC2E56F18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181397F9-0F0C-4F42-9538-0259833D97D2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D7B04A80-E42E-4678-A7F5-972A5F5D4BC5}"/>
              </a:ext>
            </a:extLst>
          </p:cNvPr>
          <p:cNvSpPr txBox="1"/>
          <p:nvPr/>
        </p:nvSpPr>
        <p:spPr>
          <a:xfrm>
            <a:off x="10484607" y="3377842"/>
            <a:ext cx="166138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249E52D-E04C-49AF-9389-889C390DB316}"/>
              </a:ext>
            </a:extLst>
          </p:cNvPr>
          <p:cNvSpPr txBox="1"/>
          <p:nvPr/>
        </p:nvSpPr>
        <p:spPr>
          <a:xfrm>
            <a:off x="10484607" y="3728950"/>
            <a:ext cx="166138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73B1E0A-3B6A-450B-B6FA-C6856AB722C7}"/>
              </a:ext>
            </a:extLst>
          </p:cNvPr>
          <p:cNvSpPr txBox="1"/>
          <p:nvPr/>
        </p:nvSpPr>
        <p:spPr>
          <a:xfrm>
            <a:off x="10331200" y="1862854"/>
            <a:ext cx="19681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B07C917-8375-4FA1-82CA-0221455923FE}"/>
              </a:ext>
            </a:extLst>
          </p:cNvPr>
          <p:cNvSpPr txBox="1"/>
          <p:nvPr/>
        </p:nvSpPr>
        <p:spPr>
          <a:xfrm>
            <a:off x="10557784" y="2811291"/>
            <a:ext cx="1515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76AB972B-15A6-4127-8AE4-14BFD8773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683" y="117585"/>
            <a:ext cx="1227232" cy="1012634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B0634B5-4612-4A9C-8EAD-527E921D19BC}"/>
              </a:ext>
            </a:extLst>
          </p:cNvPr>
          <p:cNvSpPr txBox="1"/>
          <p:nvPr/>
        </p:nvSpPr>
        <p:spPr>
          <a:xfrm>
            <a:off x="10484607" y="1160638"/>
            <a:ext cx="166138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B6C153F-27D1-4171-87C0-028FA9CD94C1}"/>
              </a:ext>
            </a:extLst>
          </p:cNvPr>
          <p:cNvSpPr txBox="1"/>
          <p:nvPr/>
        </p:nvSpPr>
        <p:spPr>
          <a:xfrm>
            <a:off x="10484607" y="1511746"/>
            <a:ext cx="166138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C71C73B-A06B-4AA7-8F9A-9D40AA28370F}"/>
              </a:ext>
            </a:extLst>
          </p:cNvPr>
          <p:cNvSpPr txBox="1"/>
          <p:nvPr/>
        </p:nvSpPr>
        <p:spPr>
          <a:xfrm>
            <a:off x="10986690" y="2460183"/>
            <a:ext cx="65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74" name="순서도: 데이터 2">
            <a:extLst>
              <a:ext uri="{FF2B5EF4-FFF2-40B4-BE49-F238E27FC236}">
                <a16:creationId xmlns:a16="http://schemas.microsoft.com/office/drawing/2014/main" id="{1DB2CD04-5B8C-4ED7-9947-B4391A7CE20B}"/>
              </a:ext>
            </a:extLst>
          </p:cNvPr>
          <p:cNvSpPr/>
          <p:nvPr/>
        </p:nvSpPr>
        <p:spPr>
          <a:xfrm flipV="1">
            <a:off x="344563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7178EDA-B26A-431C-AB0B-96B69C496AB5}"/>
              </a:ext>
            </a:extLst>
          </p:cNvPr>
          <p:cNvSpPr txBox="1"/>
          <p:nvPr/>
        </p:nvSpPr>
        <p:spPr>
          <a:xfrm>
            <a:off x="773660" y="218803"/>
            <a:ext cx="194068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Test-Stability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AEEFC1F-D699-41D8-9382-8759C765241E}"/>
              </a:ext>
            </a:extLst>
          </p:cNvPr>
          <p:cNvSpPr/>
          <p:nvPr/>
        </p:nvSpPr>
        <p:spPr>
          <a:xfrm>
            <a:off x="597330" y="958416"/>
            <a:ext cx="9470785" cy="5228025"/>
          </a:xfrm>
          <a:prstGeom prst="rect">
            <a:avLst/>
          </a:prstGeom>
          <a:noFill/>
          <a:ln w="50800">
            <a:solidFill>
              <a:srgbClr val="C18D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B99A55-FB23-4A5A-9133-042E6665F2FD}"/>
              </a:ext>
            </a:extLst>
          </p:cNvPr>
          <p:cNvSpPr/>
          <p:nvPr/>
        </p:nvSpPr>
        <p:spPr>
          <a:xfrm>
            <a:off x="2361686" y="309242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800" dirty="0">
                <a:latin typeface="Futura Hv BT" panose="020B0702020204090204" pitchFamily="34" charset="0"/>
                <a:hlinkClick r:id="rId8"/>
              </a:rPr>
              <a:t>https://www.youtube.com/watch?v=r7tQECytsyU&amp;feature=youtu.be</a:t>
            </a:r>
            <a:endParaRPr lang="ko-KR" altLang="en-US" sz="2800" dirty="0">
              <a:latin typeface="Futura Hv BT" panose="020B0702020204090204" pitchFamily="34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43038B4-5231-4E17-8E69-E071C0C3FF58}"/>
              </a:ext>
            </a:extLst>
          </p:cNvPr>
          <p:cNvSpPr/>
          <p:nvPr/>
        </p:nvSpPr>
        <p:spPr>
          <a:xfrm>
            <a:off x="10356654" y="2473820"/>
            <a:ext cx="1917290" cy="34804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67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D92219AF-511F-48BA-A5D4-D08F8144B49F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  <a:alpha val="50000"/>
                </a:schemeClr>
              </a:gs>
              <a:gs pos="100000">
                <a:srgbClr val="C18D16">
                  <a:alpha val="59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A000E44-8076-4F77-B432-7C319C10EE9C}"/>
              </a:ext>
            </a:extLst>
          </p:cNvPr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D04B620D-33F7-4042-BA5B-4016FF3778BE}"/>
              </a:ext>
            </a:extLst>
          </p:cNvPr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순서도: 데이터 2">
            <a:extLst>
              <a:ext uri="{FF2B5EF4-FFF2-40B4-BE49-F238E27FC236}">
                <a16:creationId xmlns:a16="http://schemas.microsoft.com/office/drawing/2014/main" id="{47B0420D-0EC2-4A7F-8674-AD32D30A28A0}"/>
              </a:ext>
            </a:extLst>
          </p:cNvPr>
          <p:cNvSpPr/>
          <p:nvPr/>
        </p:nvSpPr>
        <p:spPr>
          <a:xfrm flipV="1">
            <a:off x="335534" y="236731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76C39D-C820-4093-BB1B-2BA5A6F07519}"/>
              </a:ext>
            </a:extLst>
          </p:cNvPr>
          <p:cNvSpPr txBox="1"/>
          <p:nvPr/>
        </p:nvSpPr>
        <p:spPr>
          <a:xfrm>
            <a:off x="551291" y="229606"/>
            <a:ext cx="246118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Team Members</a:t>
            </a:r>
            <a:endParaRPr kumimoji="0" lang="ko-KR" altLang="en-US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76" y="677459"/>
            <a:ext cx="2257041" cy="30093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003" y="3540155"/>
            <a:ext cx="2377926" cy="31705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494" y="229606"/>
            <a:ext cx="2407215" cy="3209620"/>
          </a:xfrm>
          <a:prstGeom prst="rect">
            <a:avLst/>
          </a:prstGeom>
        </p:spPr>
      </p:pic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3241EC7F-9E57-4680-A42E-21C481529F63}"/>
              </a:ext>
            </a:extLst>
          </p:cNvPr>
          <p:cNvSpPr/>
          <p:nvPr/>
        </p:nvSpPr>
        <p:spPr>
          <a:xfrm>
            <a:off x="7211620" y="2421460"/>
            <a:ext cx="1895698" cy="425540"/>
          </a:xfrm>
          <a:custGeom>
            <a:avLst/>
            <a:gdLst>
              <a:gd name="connsiteX0" fmla="*/ 478641 w 3907338"/>
              <a:gd name="connsiteY0" fmla="*/ 0 h 877107"/>
              <a:gd name="connsiteX1" fmla="*/ 3428697 w 3907338"/>
              <a:gd name="connsiteY1" fmla="*/ 0 h 877107"/>
              <a:gd name="connsiteX2" fmla="*/ 3907338 w 3907338"/>
              <a:gd name="connsiteY2" fmla="*/ 877107 h 877107"/>
              <a:gd name="connsiteX3" fmla="*/ 0 w 3907338"/>
              <a:gd name="connsiteY3" fmla="*/ 877107 h 87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7338" h="877107">
                <a:moveTo>
                  <a:pt x="478641" y="0"/>
                </a:moveTo>
                <a:lnTo>
                  <a:pt x="3428697" y="0"/>
                </a:lnTo>
                <a:lnTo>
                  <a:pt x="3907338" y="877107"/>
                </a:lnTo>
                <a:lnTo>
                  <a:pt x="0" y="877107"/>
                </a:lnTo>
                <a:close/>
              </a:path>
            </a:pathLst>
          </a:custGeom>
          <a:gradFill flip="none" rotWithShape="1">
            <a:gsLst>
              <a:gs pos="62360">
                <a:srgbClr val="5A676F"/>
              </a:gs>
              <a:gs pos="0">
                <a:srgbClr val="C18D16"/>
              </a:gs>
              <a:gs pos="95000">
                <a:schemeClr val="tx1"/>
              </a:gs>
            </a:gsLst>
            <a:lin ang="27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644AA8DC-76A8-47F3-AA6A-530F9408C9E4}"/>
              </a:ext>
            </a:extLst>
          </p:cNvPr>
          <p:cNvSpPr/>
          <p:nvPr/>
        </p:nvSpPr>
        <p:spPr>
          <a:xfrm>
            <a:off x="6529557" y="4199281"/>
            <a:ext cx="1895698" cy="425540"/>
          </a:xfrm>
          <a:custGeom>
            <a:avLst/>
            <a:gdLst>
              <a:gd name="connsiteX0" fmla="*/ 478641 w 3907338"/>
              <a:gd name="connsiteY0" fmla="*/ 0 h 877107"/>
              <a:gd name="connsiteX1" fmla="*/ 3428697 w 3907338"/>
              <a:gd name="connsiteY1" fmla="*/ 0 h 877107"/>
              <a:gd name="connsiteX2" fmla="*/ 3907338 w 3907338"/>
              <a:gd name="connsiteY2" fmla="*/ 877107 h 877107"/>
              <a:gd name="connsiteX3" fmla="*/ 0 w 3907338"/>
              <a:gd name="connsiteY3" fmla="*/ 877107 h 87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7338" h="877107">
                <a:moveTo>
                  <a:pt x="478641" y="0"/>
                </a:moveTo>
                <a:lnTo>
                  <a:pt x="3428697" y="0"/>
                </a:lnTo>
                <a:lnTo>
                  <a:pt x="3907338" y="877107"/>
                </a:lnTo>
                <a:lnTo>
                  <a:pt x="0" y="877107"/>
                </a:lnTo>
                <a:close/>
              </a:path>
            </a:pathLst>
          </a:custGeom>
          <a:gradFill flip="none" rotWithShape="1">
            <a:gsLst>
              <a:gs pos="62360">
                <a:srgbClr val="5A676F"/>
              </a:gs>
              <a:gs pos="0">
                <a:srgbClr val="C18D16"/>
              </a:gs>
              <a:gs pos="95000">
                <a:schemeClr val="tx1"/>
              </a:gs>
            </a:gsLst>
            <a:lin ang="27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6067F-EAC7-498E-895A-76153E21143C}"/>
              </a:ext>
            </a:extLst>
          </p:cNvPr>
          <p:cNvSpPr txBox="1"/>
          <p:nvPr/>
        </p:nvSpPr>
        <p:spPr>
          <a:xfrm>
            <a:off x="6658912" y="4227385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SUKRYUL LIM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3BA77C-1EEB-4FA5-BB15-F29E5F1C7C32}"/>
              </a:ext>
            </a:extLst>
          </p:cNvPr>
          <p:cNvSpPr txBox="1"/>
          <p:nvPr/>
        </p:nvSpPr>
        <p:spPr>
          <a:xfrm>
            <a:off x="7345701" y="2459987"/>
            <a:ext cx="16498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CHANGHO SEO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4546017" y="399560"/>
            <a:ext cx="2360493" cy="3136242"/>
          </a:xfrm>
          <a:prstGeom prst="rect">
            <a:avLst/>
          </a:prstGeom>
        </p:spPr>
      </p:pic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FB05BCEC-9E19-4C09-A1DD-B44EA32EA42E}"/>
              </a:ext>
            </a:extLst>
          </p:cNvPr>
          <p:cNvSpPr/>
          <p:nvPr/>
        </p:nvSpPr>
        <p:spPr>
          <a:xfrm>
            <a:off x="5263700" y="2923518"/>
            <a:ext cx="1895698" cy="425540"/>
          </a:xfrm>
          <a:custGeom>
            <a:avLst/>
            <a:gdLst>
              <a:gd name="connsiteX0" fmla="*/ 478641 w 3907338"/>
              <a:gd name="connsiteY0" fmla="*/ 0 h 877107"/>
              <a:gd name="connsiteX1" fmla="*/ 3428697 w 3907338"/>
              <a:gd name="connsiteY1" fmla="*/ 0 h 877107"/>
              <a:gd name="connsiteX2" fmla="*/ 3907338 w 3907338"/>
              <a:gd name="connsiteY2" fmla="*/ 877107 h 877107"/>
              <a:gd name="connsiteX3" fmla="*/ 0 w 3907338"/>
              <a:gd name="connsiteY3" fmla="*/ 877107 h 87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7338" h="877107">
                <a:moveTo>
                  <a:pt x="478641" y="0"/>
                </a:moveTo>
                <a:lnTo>
                  <a:pt x="3428697" y="0"/>
                </a:lnTo>
                <a:lnTo>
                  <a:pt x="3907338" y="877107"/>
                </a:lnTo>
                <a:lnTo>
                  <a:pt x="0" y="877107"/>
                </a:lnTo>
                <a:close/>
              </a:path>
            </a:pathLst>
          </a:custGeom>
          <a:gradFill flip="none" rotWithShape="1">
            <a:gsLst>
              <a:gs pos="62360">
                <a:srgbClr val="5A676F"/>
              </a:gs>
              <a:gs pos="0">
                <a:srgbClr val="C18D16"/>
              </a:gs>
              <a:gs pos="95000">
                <a:schemeClr val="tx1"/>
              </a:gs>
            </a:gsLst>
            <a:lin ang="27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D58475-0AB8-4E50-913E-AC88C677ABA3}"/>
              </a:ext>
            </a:extLst>
          </p:cNvPr>
          <p:cNvSpPr txBox="1"/>
          <p:nvPr/>
        </p:nvSpPr>
        <p:spPr>
          <a:xfrm>
            <a:off x="5314507" y="2982930"/>
            <a:ext cx="1794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YUNCHANG CHAE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2613151" y="4149998"/>
            <a:ext cx="3020040" cy="2265030"/>
          </a:xfrm>
          <a:prstGeom prst="rect">
            <a:avLst/>
          </a:prstGeom>
        </p:spPr>
      </p:pic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8F07F385-6898-4315-9B16-8C45A076C771}"/>
              </a:ext>
            </a:extLst>
          </p:cNvPr>
          <p:cNvSpPr/>
          <p:nvPr/>
        </p:nvSpPr>
        <p:spPr>
          <a:xfrm>
            <a:off x="1454623" y="4129284"/>
            <a:ext cx="1895698" cy="425540"/>
          </a:xfrm>
          <a:custGeom>
            <a:avLst/>
            <a:gdLst>
              <a:gd name="connsiteX0" fmla="*/ 478641 w 3907338"/>
              <a:gd name="connsiteY0" fmla="*/ 0 h 877107"/>
              <a:gd name="connsiteX1" fmla="*/ 3428697 w 3907338"/>
              <a:gd name="connsiteY1" fmla="*/ 0 h 877107"/>
              <a:gd name="connsiteX2" fmla="*/ 3907338 w 3907338"/>
              <a:gd name="connsiteY2" fmla="*/ 877107 h 877107"/>
              <a:gd name="connsiteX3" fmla="*/ 0 w 3907338"/>
              <a:gd name="connsiteY3" fmla="*/ 877107 h 87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7338" h="877107">
                <a:moveTo>
                  <a:pt x="478641" y="0"/>
                </a:moveTo>
                <a:lnTo>
                  <a:pt x="3428697" y="0"/>
                </a:lnTo>
                <a:lnTo>
                  <a:pt x="3907338" y="877107"/>
                </a:lnTo>
                <a:lnTo>
                  <a:pt x="0" y="877107"/>
                </a:lnTo>
                <a:close/>
              </a:path>
            </a:pathLst>
          </a:custGeom>
          <a:gradFill flip="none" rotWithShape="1">
            <a:gsLst>
              <a:gs pos="62360">
                <a:srgbClr val="5A676F"/>
              </a:gs>
              <a:gs pos="0">
                <a:srgbClr val="C18D16"/>
              </a:gs>
              <a:gs pos="95000">
                <a:schemeClr val="tx1"/>
              </a:gs>
            </a:gsLst>
            <a:lin ang="27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AA9C0F0-7B89-4166-ABD2-B230811A97A8}"/>
              </a:ext>
            </a:extLst>
          </p:cNvPr>
          <p:cNvSpPr txBox="1"/>
          <p:nvPr/>
        </p:nvSpPr>
        <p:spPr>
          <a:xfrm>
            <a:off x="1531881" y="4186743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CHANHYEOK JUN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14CA70D4-1385-4163-9B00-877D476DFB1E}"/>
              </a:ext>
            </a:extLst>
          </p:cNvPr>
          <p:cNvSpPr/>
          <p:nvPr/>
        </p:nvSpPr>
        <p:spPr>
          <a:xfrm>
            <a:off x="2457825" y="2512819"/>
            <a:ext cx="1895698" cy="425540"/>
          </a:xfrm>
          <a:custGeom>
            <a:avLst/>
            <a:gdLst>
              <a:gd name="connsiteX0" fmla="*/ 478641 w 3907338"/>
              <a:gd name="connsiteY0" fmla="*/ 0 h 877107"/>
              <a:gd name="connsiteX1" fmla="*/ 3428697 w 3907338"/>
              <a:gd name="connsiteY1" fmla="*/ 0 h 877107"/>
              <a:gd name="connsiteX2" fmla="*/ 3907338 w 3907338"/>
              <a:gd name="connsiteY2" fmla="*/ 877107 h 877107"/>
              <a:gd name="connsiteX3" fmla="*/ 0 w 3907338"/>
              <a:gd name="connsiteY3" fmla="*/ 877107 h 87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7338" h="877107">
                <a:moveTo>
                  <a:pt x="478641" y="0"/>
                </a:moveTo>
                <a:lnTo>
                  <a:pt x="3428697" y="0"/>
                </a:lnTo>
                <a:lnTo>
                  <a:pt x="3907338" y="877107"/>
                </a:lnTo>
                <a:lnTo>
                  <a:pt x="0" y="877107"/>
                </a:lnTo>
                <a:close/>
              </a:path>
            </a:pathLst>
          </a:custGeom>
          <a:gradFill flip="none" rotWithShape="1">
            <a:gsLst>
              <a:gs pos="62360">
                <a:srgbClr val="5A676F"/>
              </a:gs>
              <a:gs pos="0">
                <a:srgbClr val="C18D16"/>
              </a:gs>
              <a:gs pos="95000">
                <a:schemeClr val="tx1"/>
              </a:gs>
            </a:gsLst>
            <a:lin ang="27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499588-FF3F-45CC-8E7A-29A59CED4BA9}"/>
              </a:ext>
            </a:extLst>
          </p:cNvPr>
          <p:cNvSpPr txBox="1"/>
          <p:nvPr/>
        </p:nvSpPr>
        <p:spPr>
          <a:xfrm>
            <a:off x="2710176" y="2549924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SUMIN LEE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49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5091" y="-12382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793949" y="2639076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6180719" y="2639076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575674" y="2639076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410190" y="2639076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958383" y="2639076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580765" y="4448455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793949" y="4465580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6258302" y="4465580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6258302" y="5724871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578094" y="5724871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575674" y="215365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410190" y="2153657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632764" y="384037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957E49-0414-4981-A4EA-BA2BC418B85E}"/>
              </a:ext>
            </a:extLst>
          </p:cNvPr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8CC9CB0-78D5-4C47-BBDA-0A5A7FDDF13D}"/>
              </a:ext>
            </a:extLst>
          </p:cNvPr>
          <p:cNvSpPr/>
          <p:nvPr/>
        </p:nvSpPr>
        <p:spPr>
          <a:xfrm>
            <a:off x="1812466" y="1095655"/>
            <a:ext cx="2512801" cy="141427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15AF5D-EC19-4FA0-96F2-D07189AC0B5A}"/>
              </a:ext>
            </a:extLst>
          </p:cNvPr>
          <p:cNvSpPr/>
          <p:nvPr/>
        </p:nvSpPr>
        <p:spPr>
          <a:xfrm>
            <a:off x="1812466" y="2746803"/>
            <a:ext cx="2512801" cy="14142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8F5413-9DB2-4E24-A51C-AC47B0C26BC3}"/>
              </a:ext>
            </a:extLst>
          </p:cNvPr>
          <p:cNvSpPr/>
          <p:nvPr/>
        </p:nvSpPr>
        <p:spPr>
          <a:xfrm>
            <a:off x="1812466" y="4418154"/>
            <a:ext cx="2512801" cy="141427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86DAE51-A2C2-447D-AAD1-80DD3C332007}"/>
              </a:ext>
            </a:extLst>
          </p:cNvPr>
          <p:cNvSpPr/>
          <p:nvPr/>
        </p:nvSpPr>
        <p:spPr>
          <a:xfrm>
            <a:off x="4465299" y="1095654"/>
            <a:ext cx="3550922" cy="199856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00CABA9-01D4-46CC-87F0-23772CA42581}"/>
              </a:ext>
            </a:extLst>
          </p:cNvPr>
          <p:cNvSpPr/>
          <p:nvPr/>
        </p:nvSpPr>
        <p:spPr>
          <a:xfrm>
            <a:off x="4465299" y="3834764"/>
            <a:ext cx="3550922" cy="1998563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7521A49-DCFA-4D0D-8F3D-C3DD8DEDD3B3}"/>
              </a:ext>
            </a:extLst>
          </p:cNvPr>
          <p:cNvSpPr/>
          <p:nvPr/>
        </p:nvSpPr>
        <p:spPr>
          <a:xfrm>
            <a:off x="8196971" y="1095655"/>
            <a:ext cx="2512801" cy="141427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81D755D-3D9B-4EFA-A8E1-F0D2E39750E3}"/>
              </a:ext>
            </a:extLst>
          </p:cNvPr>
          <p:cNvSpPr/>
          <p:nvPr/>
        </p:nvSpPr>
        <p:spPr>
          <a:xfrm>
            <a:off x="8196971" y="2746803"/>
            <a:ext cx="2512801" cy="141427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713FC90-5B9C-422B-8597-BEA6CCF44942}"/>
              </a:ext>
            </a:extLst>
          </p:cNvPr>
          <p:cNvSpPr/>
          <p:nvPr/>
        </p:nvSpPr>
        <p:spPr>
          <a:xfrm>
            <a:off x="8196971" y="4418154"/>
            <a:ext cx="2512801" cy="1414278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순서도: 데이터 2">
            <a:extLst>
              <a:ext uri="{FF2B5EF4-FFF2-40B4-BE49-F238E27FC236}">
                <a16:creationId xmlns:a16="http://schemas.microsoft.com/office/drawing/2014/main" id="{389B9489-2FE1-4B23-B531-A5FB0D3CF06E}"/>
              </a:ext>
            </a:extLst>
          </p:cNvPr>
          <p:cNvSpPr/>
          <p:nvPr/>
        </p:nvSpPr>
        <p:spPr>
          <a:xfrm flipV="1">
            <a:off x="526550" y="49871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ABC699-94AB-4C57-87FD-38B0A261A691}"/>
              </a:ext>
            </a:extLst>
          </p:cNvPr>
          <p:cNvSpPr txBox="1"/>
          <p:nvPr/>
        </p:nvSpPr>
        <p:spPr>
          <a:xfrm>
            <a:off x="521459" y="498713"/>
            <a:ext cx="295667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Test-Stability(Strong)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19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5091" y="-12382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793949" y="2639076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6180719" y="2639076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575674" y="2639076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410190" y="2639076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958383" y="2639076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580765" y="4448455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793949" y="4465580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6258302" y="4465580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6258302" y="5724871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578094" y="5724871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575674" y="215365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410190" y="2153657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632764" y="384037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957E49-0414-4981-A4EA-BA2BC418B85E}"/>
              </a:ext>
            </a:extLst>
          </p:cNvPr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8CC9CB0-78D5-4C47-BBDA-0A5A7FDDF13D}"/>
              </a:ext>
            </a:extLst>
          </p:cNvPr>
          <p:cNvSpPr/>
          <p:nvPr/>
        </p:nvSpPr>
        <p:spPr>
          <a:xfrm>
            <a:off x="1812466" y="1095655"/>
            <a:ext cx="2512801" cy="141427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15AF5D-EC19-4FA0-96F2-D07189AC0B5A}"/>
              </a:ext>
            </a:extLst>
          </p:cNvPr>
          <p:cNvSpPr/>
          <p:nvPr/>
        </p:nvSpPr>
        <p:spPr>
          <a:xfrm>
            <a:off x="1812466" y="2746803"/>
            <a:ext cx="2512801" cy="14142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8F5413-9DB2-4E24-A51C-AC47B0C26BC3}"/>
              </a:ext>
            </a:extLst>
          </p:cNvPr>
          <p:cNvSpPr/>
          <p:nvPr/>
        </p:nvSpPr>
        <p:spPr>
          <a:xfrm>
            <a:off x="1812466" y="4418154"/>
            <a:ext cx="2512801" cy="141427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86DAE51-A2C2-447D-AAD1-80DD3C332007}"/>
              </a:ext>
            </a:extLst>
          </p:cNvPr>
          <p:cNvSpPr/>
          <p:nvPr/>
        </p:nvSpPr>
        <p:spPr>
          <a:xfrm>
            <a:off x="4465299" y="1095654"/>
            <a:ext cx="3550922" cy="199856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00CABA9-01D4-46CC-87F0-23772CA42581}"/>
              </a:ext>
            </a:extLst>
          </p:cNvPr>
          <p:cNvSpPr/>
          <p:nvPr/>
        </p:nvSpPr>
        <p:spPr>
          <a:xfrm>
            <a:off x="4465299" y="3834764"/>
            <a:ext cx="3550922" cy="1998563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7521A49-DCFA-4D0D-8F3D-C3DD8DEDD3B3}"/>
              </a:ext>
            </a:extLst>
          </p:cNvPr>
          <p:cNvSpPr/>
          <p:nvPr/>
        </p:nvSpPr>
        <p:spPr>
          <a:xfrm>
            <a:off x="8196971" y="1095655"/>
            <a:ext cx="2512801" cy="141427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81D755D-3D9B-4EFA-A8E1-F0D2E39750E3}"/>
              </a:ext>
            </a:extLst>
          </p:cNvPr>
          <p:cNvSpPr/>
          <p:nvPr/>
        </p:nvSpPr>
        <p:spPr>
          <a:xfrm>
            <a:off x="8196971" y="2746803"/>
            <a:ext cx="2512801" cy="141427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713FC90-5B9C-422B-8597-BEA6CCF44942}"/>
              </a:ext>
            </a:extLst>
          </p:cNvPr>
          <p:cNvSpPr/>
          <p:nvPr/>
        </p:nvSpPr>
        <p:spPr>
          <a:xfrm>
            <a:off x="8196971" y="4418154"/>
            <a:ext cx="2512801" cy="1414278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순서도: 데이터 2">
            <a:extLst>
              <a:ext uri="{FF2B5EF4-FFF2-40B4-BE49-F238E27FC236}">
                <a16:creationId xmlns:a16="http://schemas.microsoft.com/office/drawing/2014/main" id="{389B9489-2FE1-4B23-B531-A5FB0D3CF06E}"/>
              </a:ext>
            </a:extLst>
          </p:cNvPr>
          <p:cNvSpPr/>
          <p:nvPr/>
        </p:nvSpPr>
        <p:spPr>
          <a:xfrm flipV="1">
            <a:off x="526550" y="49871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ABC699-94AB-4C57-87FD-38B0A261A691}"/>
              </a:ext>
            </a:extLst>
          </p:cNvPr>
          <p:cNvSpPr txBox="1"/>
          <p:nvPr/>
        </p:nvSpPr>
        <p:spPr>
          <a:xfrm>
            <a:off x="521459" y="498713"/>
            <a:ext cx="295667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Test-Stability(Weak)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03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5AD8BD-C7FB-4B6C-81F4-750255234B73}"/>
              </a:ext>
            </a:extLst>
          </p:cNvPr>
          <p:cNvSpPr txBox="1"/>
          <p:nvPr/>
        </p:nvSpPr>
        <p:spPr>
          <a:xfrm>
            <a:off x="2368283" y="218803"/>
            <a:ext cx="194068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Test-Stability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A6B0B1C-C467-4CDA-950E-BDB2E121A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5197616-6EA2-4B1C-A470-13C03F47CB64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645394-C59A-4AED-B4CA-325C617554D5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3CDDAD-81E5-4624-AA16-E28B25B6737D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0BF6E7-0EA9-4084-837A-2968FA80E353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163399-83A7-4D51-A411-3CE8A8ACEA28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47016E-6F41-4199-8C61-C707CC7389E8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EE730B-32CC-4EB0-AB55-C57F545D352C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pic>
        <p:nvPicPr>
          <p:cNvPr id="4" name="그림 3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CEE0AB44-2FE1-4C2E-8C79-39A4697B3B7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84" b="40266"/>
          <a:stretch/>
        </p:blipFill>
        <p:spPr>
          <a:xfrm>
            <a:off x="3067812" y="718034"/>
            <a:ext cx="7462996" cy="582316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02BAC1-76F5-445D-A12E-17269831D55C}"/>
              </a:ext>
            </a:extLst>
          </p:cNvPr>
          <p:cNvSpPr/>
          <p:nvPr/>
        </p:nvSpPr>
        <p:spPr>
          <a:xfrm>
            <a:off x="-67206" y="2473820"/>
            <a:ext cx="1917290" cy="34804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1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5AD8BD-C7FB-4B6C-81F4-750255234B73}"/>
              </a:ext>
            </a:extLst>
          </p:cNvPr>
          <p:cNvSpPr txBox="1"/>
          <p:nvPr/>
        </p:nvSpPr>
        <p:spPr>
          <a:xfrm>
            <a:off x="2368283" y="218803"/>
            <a:ext cx="194068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Test-Stability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A6B0B1C-C467-4CDA-950E-BDB2E121A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5197616-6EA2-4B1C-A470-13C03F47CB64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645394-C59A-4AED-B4CA-325C617554D5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3CDDAD-81E5-4624-AA16-E28B25B6737D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0BF6E7-0EA9-4084-837A-2968FA80E353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163399-83A7-4D51-A411-3CE8A8ACEA28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47016E-6F41-4199-8C61-C707CC7389E8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EE730B-32CC-4EB0-AB55-C57F545D352C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pic>
        <p:nvPicPr>
          <p:cNvPr id="4" name="그림 3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6DD75873-E079-4240-8B22-5BDC0B8388A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88" b="28239"/>
          <a:stretch/>
        </p:blipFill>
        <p:spPr>
          <a:xfrm>
            <a:off x="4117330" y="673282"/>
            <a:ext cx="5607006" cy="577845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C5718D-2AB8-477E-A1A0-4D9441138FE1}"/>
              </a:ext>
            </a:extLst>
          </p:cNvPr>
          <p:cNvSpPr/>
          <p:nvPr/>
        </p:nvSpPr>
        <p:spPr>
          <a:xfrm>
            <a:off x="-67206" y="2473820"/>
            <a:ext cx="1917290" cy="34804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689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A6B0B1C-C467-4CDA-950E-BDB2E121A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5197616-6EA2-4B1C-A470-13C03F47CB64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645394-C59A-4AED-B4CA-325C617554D5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3CDDAD-81E5-4624-AA16-E28B25B6737D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0BF6E7-0EA9-4084-837A-2968FA80E353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163399-83A7-4D51-A411-3CE8A8ACEA28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47016E-6F41-4199-8C61-C707CC7389E8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EE730B-32CC-4EB0-AB55-C57F545D352C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83126-33E3-4C3C-9EDE-CEB4EE1E856B}"/>
              </a:ext>
            </a:extLst>
          </p:cNvPr>
          <p:cNvSpPr txBox="1"/>
          <p:nvPr/>
        </p:nvSpPr>
        <p:spPr>
          <a:xfrm>
            <a:off x="2062897" y="204554"/>
            <a:ext cx="264527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7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 </a:t>
            </a:r>
            <a:r>
              <a:rPr lang="en-US" altLang="ko-KR" sz="17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 </a:t>
            </a:r>
            <a:r>
              <a:rPr lang="en-US" altLang="ko-KR" sz="17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z="17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FE92038-8F12-47CC-9165-287F66BA6153}"/>
              </a:ext>
            </a:extLst>
          </p:cNvPr>
          <p:cNvSpPr/>
          <p:nvPr/>
        </p:nvSpPr>
        <p:spPr>
          <a:xfrm>
            <a:off x="2382982" y="1160638"/>
            <a:ext cx="8894618" cy="1478824"/>
          </a:xfrm>
          <a:prstGeom prst="roundRect">
            <a:avLst/>
          </a:prstGeom>
          <a:noFill/>
          <a:ln w="50800">
            <a:solidFill>
              <a:srgbClr val="C18D1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4FE028B-2AD6-4433-AC60-C6A098EFB829}"/>
              </a:ext>
            </a:extLst>
          </p:cNvPr>
          <p:cNvSpPr/>
          <p:nvPr/>
        </p:nvSpPr>
        <p:spPr>
          <a:xfrm>
            <a:off x="2382982" y="2920921"/>
            <a:ext cx="8894618" cy="1478824"/>
          </a:xfrm>
          <a:prstGeom prst="roundRect">
            <a:avLst/>
          </a:prstGeom>
          <a:noFill/>
          <a:ln w="50800">
            <a:solidFill>
              <a:srgbClr val="C18D1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8FB788B-E61F-4B26-916C-A4E66C903F15}"/>
              </a:ext>
            </a:extLst>
          </p:cNvPr>
          <p:cNvSpPr/>
          <p:nvPr/>
        </p:nvSpPr>
        <p:spPr>
          <a:xfrm>
            <a:off x="2382982" y="4681204"/>
            <a:ext cx="8894618" cy="1478824"/>
          </a:xfrm>
          <a:prstGeom prst="roundRect">
            <a:avLst/>
          </a:prstGeom>
          <a:noFill/>
          <a:ln w="50800">
            <a:solidFill>
              <a:srgbClr val="C18D1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3EDB5-E860-4CE5-8967-184AA2CF6AA5}"/>
              </a:ext>
            </a:extLst>
          </p:cNvPr>
          <p:cNvSpPr txBox="1"/>
          <p:nvPr/>
        </p:nvSpPr>
        <p:spPr>
          <a:xfrm>
            <a:off x="2683959" y="1438385"/>
            <a:ext cx="801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4F4F4F"/>
                </a:solidFill>
                <a:latin typeface="Futura Hv BT" panose="020B0702020204090204" pitchFamily="34" charset="0"/>
              </a:rPr>
              <a:t>1.</a:t>
            </a:r>
            <a:endParaRPr lang="ko-KR" altLang="en-US" dirty="0">
              <a:solidFill>
                <a:srgbClr val="4F4F4F"/>
              </a:solidFill>
              <a:latin typeface="Futura Hv BT" panose="020B070202020409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F25BBE-C527-4432-AD11-707BD4E0F67B}"/>
              </a:ext>
            </a:extLst>
          </p:cNvPr>
          <p:cNvSpPr txBox="1"/>
          <p:nvPr/>
        </p:nvSpPr>
        <p:spPr>
          <a:xfrm>
            <a:off x="2683959" y="3198668"/>
            <a:ext cx="801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4F4F4F"/>
                </a:solidFill>
                <a:latin typeface="Futura Hv BT" panose="020B0702020204090204" pitchFamily="34" charset="0"/>
              </a:rPr>
              <a:t>2.</a:t>
            </a:r>
            <a:endParaRPr lang="ko-KR" altLang="en-US" dirty="0">
              <a:solidFill>
                <a:srgbClr val="4F4F4F"/>
              </a:solidFill>
              <a:latin typeface="Futura Hv BT" panose="020B070202020409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AC0838-E4AF-450B-B3F1-640992D0F2DD}"/>
              </a:ext>
            </a:extLst>
          </p:cNvPr>
          <p:cNvSpPr txBox="1"/>
          <p:nvPr/>
        </p:nvSpPr>
        <p:spPr>
          <a:xfrm>
            <a:off x="2683959" y="4957950"/>
            <a:ext cx="801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4F4F4F"/>
                </a:solidFill>
                <a:latin typeface="Futura Hv BT" panose="020B0702020204090204" pitchFamily="34" charset="0"/>
              </a:rPr>
              <a:t>3.</a:t>
            </a:r>
            <a:endParaRPr lang="ko-KR" altLang="en-US" dirty="0">
              <a:solidFill>
                <a:srgbClr val="4F4F4F"/>
              </a:solidFill>
              <a:latin typeface="Futura Hv BT" panose="020B070202020409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3BB942-D87E-4733-9046-B12609F1DDE7}"/>
              </a:ext>
            </a:extLst>
          </p:cNvPr>
          <p:cNvSpPr/>
          <p:nvPr/>
        </p:nvSpPr>
        <p:spPr>
          <a:xfrm>
            <a:off x="-6911506" y="889596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Conclusion</a:t>
            </a:r>
            <a:r>
              <a:rPr lang="ko-KR" altLang="en-US" dirty="0"/>
              <a:t> &amp; </a:t>
            </a:r>
            <a:r>
              <a:rPr lang="ko-KR" altLang="en-US" dirty="0" err="1"/>
              <a:t>Evaluation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- </a:t>
            </a:r>
            <a:r>
              <a:rPr lang="ko-KR" altLang="en-US" dirty="0" err="1"/>
              <a:t>Propagation</a:t>
            </a:r>
            <a:r>
              <a:rPr lang="ko-KR" altLang="en-US" dirty="0"/>
              <a:t> </a:t>
            </a:r>
            <a:r>
              <a:rPr lang="ko-KR" altLang="en-US" dirty="0" err="1"/>
              <a:t>problem</a:t>
            </a:r>
            <a:r>
              <a:rPr lang="ko-KR" altLang="en-US" dirty="0"/>
              <a:t> </a:t>
            </a:r>
            <a:r>
              <a:rPr lang="ko-KR" altLang="en-US" dirty="0" err="1"/>
              <a:t>has</a:t>
            </a:r>
            <a:r>
              <a:rPr lang="ko-KR" altLang="en-US" dirty="0"/>
              <a:t> </a:t>
            </a:r>
            <a:r>
              <a:rPr lang="ko-KR" altLang="en-US" dirty="0" err="1"/>
              <a:t>been</a:t>
            </a:r>
            <a:r>
              <a:rPr lang="ko-KR" altLang="en-US" dirty="0"/>
              <a:t> </a:t>
            </a:r>
            <a:r>
              <a:rPr lang="ko-KR" altLang="en-US" dirty="0" err="1"/>
              <a:t>solved</a:t>
            </a:r>
            <a:endParaRPr lang="ko-KR" altLang="en-US" dirty="0"/>
          </a:p>
          <a:p>
            <a:r>
              <a:rPr lang="ko-KR" altLang="en-US" dirty="0"/>
              <a:t>- </a:t>
            </a:r>
            <a:r>
              <a:rPr lang="ko-KR" altLang="en-US" dirty="0" err="1"/>
              <a:t>Potential</a:t>
            </a:r>
            <a:r>
              <a:rPr lang="ko-KR" altLang="en-US" dirty="0"/>
              <a:t> </a:t>
            </a:r>
            <a:r>
              <a:rPr lang="ko-KR" altLang="en-US" dirty="0" err="1"/>
              <a:t>Availability</a:t>
            </a:r>
            <a:r>
              <a:rPr lang="ko-KR" altLang="en-US" dirty="0"/>
              <a:t> of APRS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adequate</a:t>
            </a:r>
            <a:r>
              <a:rPr lang="ko-KR" altLang="en-US" dirty="0"/>
              <a:t> </a:t>
            </a:r>
            <a:r>
              <a:rPr lang="ko-KR" altLang="en-US" dirty="0" err="1"/>
              <a:t>network</a:t>
            </a:r>
            <a:r>
              <a:rPr lang="ko-KR" altLang="en-US" dirty="0"/>
              <a:t>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agricultural</a:t>
            </a:r>
            <a:r>
              <a:rPr lang="ko-KR" altLang="en-US" dirty="0"/>
              <a:t> </a:t>
            </a:r>
            <a:r>
              <a:rPr lang="ko-KR" altLang="en-US" dirty="0" err="1"/>
              <a:t>IoT</a:t>
            </a:r>
            <a:r>
              <a:rPr lang="ko-KR" altLang="en-US" dirty="0"/>
              <a:t> </a:t>
            </a:r>
            <a:r>
              <a:rPr lang="ko-KR" altLang="en-US" dirty="0" err="1"/>
              <a:t>has</a:t>
            </a:r>
            <a:r>
              <a:rPr lang="ko-KR" altLang="en-US" dirty="0"/>
              <a:t> </a:t>
            </a:r>
            <a:r>
              <a:rPr lang="ko-KR" altLang="en-US" dirty="0" err="1"/>
              <a:t>been</a:t>
            </a:r>
            <a:r>
              <a:rPr lang="ko-KR" altLang="en-US" dirty="0"/>
              <a:t> </a:t>
            </a:r>
            <a:r>
              <a:rPr lang="ko-KR" altLang="en-US" dirty="0" err="1"/>
              <a:t>proved</a:t>
            </a:r>
            <a:r>
              <a:rPr lang="ko-KR" altLang="en-US" dirty="0"/>
              <a:t>. </a:t>
            </a:r>
          </a:p>
          <a:p>
            <a:r>
              <a:rPr lang="ko-KR" altLang="en-US" dirty="0"/>
              <a:t>- </a:t>
            </a:r>
            <a:r>
              <a:rPr lang="ko-KR" altLang="en-US" dirty="0" err="1"/>
              <a:t>IoT</a:t>
            </a:r>
            <a:r>
              <a:rPr lang="ko-KR" altLang="en-US" dirty="0"/>
              <a:t> </a:t>
            </a:r>
            <a:r>
              <a:rPr lang="ko-KR" altLang="en-US" dirty="0" err="1"/>
              <a:t>using</a:t>
            </a:r>
            <a:r>
              <a:rPr lang="ko-KR" altLang="en-US" dirty="0"/>
              <a:t> APRS </a:t>
            </a:r>
            <a:r>
              <a:rPr lang="ko-KR" altLang="en-US" dirty="0" err="1"/>
              <a:t>could</a:t>
            </a:r>
            <a:r>
              <a:rPr lang="ko-KR" altLang="en-US" dirty="0"/>
              <a:t> </a:t>
            </a:r>
            <a:r>
              <a:rPr lang="ko-KR" altLang="en-US" dirty="0" err="1"/>
              <a:t>be</a:t>
            </a:r>
            <a:r>
              <a:rPr lang="ko-KR" altLang="en-US" dirty="0"/>
              <a:t> </a:t>
            </a:r>
            <a:r>
              <a:rPr lang="ko-KR" altLang="en-US" dirty="0" err="1"/>
              <a:t>used</a:t>
            </a:r>
            <a:r>
              <a:rPr lang="ko-KR" altLang="en-US" dirty="0"/>
              <a:t>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other</a:t>
            </a:r>
            <a:r>
              <a:rPr lang="ko-KR" altLang="en-US" dirty="0"/>
              <a:t> </a:t>
            </a:r>
            <a:r>
              <a:rPr lang="ko-KR" altLang="en-US" dirty="0" err="1"/>
              <a:t>purpose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wilderness</a:t>
            </a:r>
            <a:r>
              <a:rPr lang="ko-KR" altLang="en-US" dirty="0"/>
              <a:t> </a:t>
            </a:r>
            <a:r>
              <a:rPr lang="ko-KR" altLang="en-US" dirty="0" err="1"/>
              <a:t>environment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C9825E-2EF4-4BEF-AA30-2D8D62EEF7B4}"/>
              </a:ext>
            </a:extLst>
          </p:cNvPr>
          <p:cNvSpPr txBox="1"/>
          <p:nvPr/>
        </p:nvSpPr>
        <p:spPr>
          <a:xfrm>
            <a:off x="3786759" y="1638440"/>
            <a:ext cx="6877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rgbClr val="C18D16"/>
                </a:solidFill>
                <a:latin typeface="Futura Hv BT" panose="020B0702020204090204" pitchFamily="34" charset="0"/>
              </a:rPr>
              <a:t>Propagation</a:t>
            </a:r>
            <a:r>
              <a:rPr lang="ko-KR" altLang="en-US" sz="2800" dirty="0">
                <a:latin typeface="Futura Hv BT" panose="020B0702020204090204" pitchFamily="34" charset="0"/>
              </a:rPr>
              <a:t> </a:t>
            </a:r>
            <a:r>
              <a:rPr lang="ko-KR" altLang="en-US" sz="2800" dirty="0" err="1">
                <a:latin typeface="Futura Hv BT" panose="020B0702020204090204" pitchFamily="34" charset="0"/>
              </a:rPr>
              <a:t>problem</a:t>
            </a:r>
            <a:r>
              <a:rPr lang="ko-KR" altLang="en-US" sz="2800" dirty="0">
                <a:latin typeface="Futura Hv BT" panose="020B0702020204090204" pitchFamily="34" charset="0"/>
              </a:rPr>
              <a:t> </a:t>
            </a:r>
            <a:r>
              <a:rPr lang="ko-KR" altLang="en-US" sz="2800" dirty="0" err="1">
                <a:latin typeface="Futura Hv BT" panose="020B0702020204090204" pitchFamily="34" charset="0"/>
              </a:rPr>
              <a:t>has</a:t>
            </a:r>
            <a:r>
              <a:rPr lang="ko-KR" altLang="en-US" sz="2800" dirty="0">
                <a:latin typeface="Futura Hv BT" panose="020B0702020204090204" pitchFamily="34" charset="0"/>
              </a:rPr>
              <a:t> </a:t>
            </a:r>
            <a:r>
              <a:rPr lang="ko-KR" altLang="en-US" sz="2800" dirty="0" err="1">
                <a:latin typeface="Futura Hv BT" panose="020B0702020204090204" pitchFamily="34" charset="0"/>
              </a:rPr>
              <a:t>been</a:t>
            </a:r>
            <a:r>
              <a:rPr lang="ko-KR" altLang="en-US" sz="2800" dirty="0">
                <a:latin typeface="Futura Hv BT" panose="020B0702020204090204" pitchFamily="34" charset="0"/>
              </a:rPr>
              <a:t> </a:t>
            </a:r>
            <a:r>
              <a:rPr lang="ko-KR" altLang="en-US" sz="2800" dirty="0" err="1">
                <a:latin typeface="Futura Hv BT" panose="020B0702020204090204" pitchFamily="34" charset="0"/>
              </a:rPr>
              <a:t>solved</a:t>
            </a:r>
            <a:endParaRPr lang="ko-KR" altLang="en-US" sz="2800" dirty="0">
              <a:latin typeface="Futura Hv BT" panose="020B070202020409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4D4240-FB02-4791-9630-25424C12B337}"/>
              </a:ext>
            </a:extLst>
          </p:cNvPr>
          <p:cNvSpPr txBox="1"/>
          <p:nvPr/>
        </p:nvSpPr>
        <p:spPr>
          <a:xfrm>
            <a:off x="3786759" y="3183279"/>
            <a:ext cx="66944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rgbClr val="C18D16"/>
                </a:solidFill>
                <a:latin typeface="Futura Hv BT" panose="020B0702020204090204" pitchFamily="34" charset="0"/>
              </a:rPr>
              <a:t>Potential</a:t>
            </a:r>
            <a:r>
              <a:rPr lang="ko-KR" altLang="en-US" sz="2400" dirty="0">
                <a:latin typeface="Futura Hv BT" panose="020B0702020204090204" pitchFamily="34" charset="0"/>
              </a:rPr>
              <a:t> of APRS </a:t>
            </a:r>
            <a:r>
              <a:rPr lang="ko-KR" altLang="en-US" sz="2400" dirty="0" err="1">
                <a:latin typeface="Futura Hv BT" panose="020B0702020204090204" pitchFamily="34" charset="0"/>
              </a:rPr>
              <a:t>as</a:t>
            </a:r>
            <a:r>
              <a:rPr lang="ko-KR" altLang="en-US" sz="2400" dirty="0">
                <a:latin typeface="Futura Hv BT" panose="020B0702020204090204" pitchFamily="34" charset="0"/>
              </a:rPr>
              <a:t> </a:t>
            </a:r>
            <a:r>
              <a:rPr lang="ko-KR" altLang="en-US" sz="2400" dirty="0" err="1">
                <a:latin typeface="Futura Hv BT" panose="020B0702020204090204" pitchFamily="34" charset="0"/>
              </a:rPr>
              <a:t>the</a:t>
            </a:r>
            <a:r>
              <a:rPr lang="ko-KR" altLang="en-US" sz="2400" dirty="0">
                <a:latin typeface="Futura Hv BT" panose="020B0702020204090204" pitchFamily="34" charset="0"/>
              </a:rPr>
              <a:t> </a:t>
            </a:r>
            <a:r>
              <a:rPr lang="ko-KR" altLang="en-US" sz="2400" dirty="0" err="1">
                <a:latin typeface="Futura Hv BT" panose="020B0702020204090204" pitchFamily="34" charset="0"/>
              </a:rPr>
              <a:t>adequate</a:t>
            </a:r>
            <a:r>
              <a:rPr lang="ko-KR" altLang="en-US" sz="2400" dirty="0">
                <a:latin typeface="Futura Hv BT" panose="020B0702020204090204" pitchFamily="34" charset="0"/>
              </a:rPr>
              <a:t> </a:t>
            </a:r>
            <a:r>
              <a:rPr lang="ko-KR" altLang="en-US" sz="2400" dirty="0" err="1">
                <a:latin typeface="Futura Hv BT" panose="020B0702020204090204" pitchFamily="34" charset="0"/>
              </a:rPr>
              <a:t>network</a:t>
            </a:r>
            <a:r>
              <a:rPr lang="ko-KR" altLang="en-US" sz="2400" dirty="0">
                <a:latin typeface="Futura Hv BT" panose="020B0702020204090204" pitchFamily="34" charset="0"/>
              </a:rPr>
              <a:t> </a:t>
            </a:r>
            <a:endParaRPr lang="en-US" altLang="ko-KR" sz="2400" dirty="0">
              <a:latin typeface="Futura Hv BT" panose="020B0702020204090204" pitchFamily="34" charset="0"/>
            </a:endParaRPr>
          </a:p>
          <a:p>
            <a:r>
              <a:rPr lang="ko-KR" altLang="en-US" sz="2400" dirty="0" err="1">
                <a:latin typeface="Futura Hv BT" panose="020B0702020204090204" pitchFamily="34" charset="0"/>
              </a:rPr>
              <a:t>for</a:t>
            </a:r>
            <a:r>
              <a:rPr lang="ko-KR" altLang="en-US" sz="2400" dirty="0">
                <a:latin typeface="Futura Hv BT" panose="020B0702020204090204" pitchFamily="34" charset="0"/>
              </a:rPr>
              <a:t> </a:t>
            </a:r>
            <a:r>
              <a:rPr lang="ko-KR" altLang="en-US" sz="2800" dirty="0" err="1">
                <a:solidFill>
                  <a:srgbClr val="C18D16"/>
                </a:solidFill>
                <a:latin typeface="Futura Hv BT" panose="020B0702020204090204" pitchFamily="34" charset="0"/>
              </a:rPr>
              <a:t>agricultural</a:t>
            </a:r>
            <a:r>
              <a:rPr lang="ko-KR" altLang="en-US" sz="2800" dirty="0">
                <a:solidFill>
                  <a:srgbClr val="C18D16"/>
                </a:solidFill>
                <a:latin typeface="Futura Hv BT" panose="020B0702020204090204" pitchFamily="34" charset="0"/>
              </a:rPr>
              <a:t> </a:t>
            </a:r>
            <a:r>
              <a:rPr lang="ko-KR" altLang="en-US" sz="2800" dirty="0" err="1">
                <a:solidFill>
                  <a:srgbClr val="C18D16"/>
                </a:solidFill>
                <a:latin typeface="Futura Hv BT" panose="020B0702020204090204" pitchFamily="34" charset="0"/>
              </a:rPr>
              <a:t>IoT</a:t>
            </a:r>
            <a:r>
              <a:rPr lang="ko-KR" altLang="en-US" sz="2800" dirty="0">
                <a:latin typeface="Futura Hv BT" panose="020B0702020204090204" pitchFamily="34" charset="0"/>
              </a:rPr>
              <a:t> </a:t>
            </a:r>
            <a:r>
              <a:rPr lang="ko-KR" altLang="en-US" sz="2400" dirty="0" err="1">
                <a:latin typeface="Futura Hv BT" panose="020B0702020204090204" pitchFamily="34" charset="0"/>
              </a:rPr>
              <a:t>has</a:t>
            </a:r>
            <a:r>
              <a:rPr lang="ko-KR" altLang="en-US" sz="2400" dirty="0">
                <a:latin typeface="Futura Hv BT" panose="020B0702020204090204" pitchFamily="34" charset="0"/>
              </a:rPr>
              <a:t> </a:t>
            </a:r>
            <a:r>
              <a:rPr lang="ko-KR" altLang="en-US" sz="2400" dirty="0" err="1">
                <a:latin typeface="Futura Hv BT" panose="020B0702020204090204" pitchFamily="34" charset="0"/>
              </a:rPr>
              <a:t>been</a:t>
            </a:r>
            <a:r>
              <a:rPr lang="ko-KR" altLang="en-US" sz="2400" dirty="0">
                <a:latin typeface="Futura Hv BT" panose="020B0702020204090204" pitchFamily="34" charset="0"/>
              </a:rPr>
              <a:t> </a:t>
            </a:r>
            <a:r>
              <a:rPr lang="ko-KR" altLang="en-US" sz="2400" dirty="0" err="1">
                <a:latin typeface="Futura Hv BT" panose="020B0702020204090204" pitchFamily="34" charset="0"/>
              </a:rPr>
              <a:t>proved</a:t>
            </a:r>
            <a:r>
              <a:rPr lang="ko-KR" altLang="en-US" sz="2400" dirty="0">
                <a:latin typeface="Futura Hv BT" panose="020B0702020204090204" pitchFamily="34" charset="0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7082EB-CFB9-4D68-ACB9-5D92EF8566F3}"/>
              </a:ext>
            </a:extLst>
          </p:cNvPr>
          <p:cNvSpPr txBox="1"/>
          <p:nvPr/>
        </p:nvSpPr>
        <p:spPr>
          <a:xfrm>
            <a:off x="3785816" y="4947685"/>
            <a:ext cx="72667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Futura Hv BT" panose="020B0702020204090204" pitchFamily="34" charset="0"/>
              </a:rPr>
              <a:t>IoT</a:t>
            </a:r>
            <a:r>
              <a:rPr lang="ko-KR" altLang="en-US" sz="2400" dirty="0">
                <a:latin typeface="Futura Hv BT" panose="020B0702020204090204" pitchFamily="34" charset="0"/>
              </a:rPr>
              <a:t> </a:t>
            </a:r>
            <a:r>
              <a:rPr lang="ko-KR" altLang="en-US" sz="2400" dirty="0" err="1">
                <a:latin typeface="Futura Hv BT" panose="020B0702020204090204" pitchFamily="34" charset="0"/>
              </a:rPr>
              <a:t>using</a:t>
            </a:r>
            <a:r>
              <a:rPr lang="ko-KR" altLang="en-US" sz="2400" dirty="0">
                <a:latin typeface="Futura Hv BT" panose="020B0702020204090204" pitchFamily="34" charset="0"/>
              </a:rPr>
              <a:t> </a:t>
            </a:r>
            <a:r>
              <a:rPr lang="ko-KR" altLang="en-US" sz="2800" dirty="0">
                <a:solidFill>
                  <a:srgbClr val="C18D16"/>
                </a:solidFill>
                <a:latin typeface="Futura Hv BT" panose="020B0702020204090204" pitchFamily="34" charset="0"/>
              </a:rPr>
              <a:t>APRS</a:t>
            </a:r>
            <a:r>
              <a:rPr lang="ko-KR" altLang="en-US" sz="2400" dirty="0">
                <a:latin typeface="Futura Hv BT" panose="020B0702020204090204" pitchFamily="34" charset="0"/>
              </a:rPr>
              <a:t> </a:t>
            </a:r>
            <a:r>
              <a:rPr lang="ko-KR" altLang="en-US" sz="2400" dirty="0" err="1">
                <a:latin typeface="Futura Hv BT" panose="020B0702020204090204" pitchFamily="34" charset="0"/>
              </a:rPr>
              <a:t>could</a:t>
            </a:r>
            <a:r>
              <a:rPr lang="ko-KR" altLang="en-US" sz="2400" dirty="0">
                <a:latin typeface="Futura Hv BT" panose="020B0702020204090204" pitchFamily="34" charset="0"/>
              </a:rPr>
              <a:t> </a:t>
            </a:r>
            <a:r>
              <a:rPr lang="ko-KR" altLang="en-US" sz="2400" dirty="0" err="1">
                <a:latin typeface="Futura Hv BT" panose="020B0702020204090204" pitchFamily="34" charset="0"/>
              </a:rPr>
              <a:t>be</a:t>
            </a:r>
            <a:r>
              <a:rPr lang="ko-KR" altLang="en-US" sz="2400" dirty="0">
                <a:latin typeface="Futura Hv BT" panose="020B0702020204090204" pitchFamily="34" charset="0"/>
              </a:rPr>
              <a:t> </a:t>
            </a:r>
            <a:r>
              <a:rPr lang="ko-KR" altLang="en-US" sz="2400" dirty="0" err="1">
                <a:latin typeface="Futura Hv BT" panose="020B0702020204090204" pitchFamily="34" charset="0"/>
              </a:rPr>
              <a:t>used</a:t>
            </a:r>
            <a:r>
              <a:rPr lang="ko-KR" altLang="en-US" sz="2400" dirty="0">
                <a:latin typeface="Futura Hv BT" panose="020B0702020204090204" pitchFamily="34" charset="0"/>
              </a:rPr>
              <a:t> </a:t>
            </a:r>
            <a:r>
              <a:rPr lang="ko-KR" altLang="en-US" sz="2400" dirty="0" err="1">
                <a:latin typeface="Futura Hv BT" panose="020B0702020204090204" pitchFamily="34" charset="0"/>
              </a:rPr>
              <a:t>for</a:t>
            </a:r>
            <a:r>
              <a:rPr lang="ko-KR" altLang="en-US" sz="2400" dirty="0">
                <a:latin typeface="Futura Hv BT" panose="020B0702020204090204" pitchFamily="34" charset="0"/>
              </a:rPr>
              <a:t> </a:t>
            </a:r>
            <a:r>
              <a:rPr lang="ko-KR" altLang="en-US" sz="2400" dirty="0" err="1">
                <a:latin typeface="Futura Hv BT" panose="020B0702020204090204" pitchFamily="34" charset="0"/>
              </a:rPr>
              <a:t>other</a:t>
            </a:r>
            <a:r>
              <a:rPr lang="ko-KR" altLang="en-US" sz="2400" dirty="0">
                <a:latin typeface="Futura Hv BT" panose="020B0702020204090204" pitchFamily="34" charset="0"/>
              </a:rPr>
              <a:t> </a:t>
            </a:r>
            <a:r>
              <a:rPr lang="ko-KR" altLang="en-US" sz="2400" dirty="0" err="1">
                <a:latin typeface="Futura Hv BT" panose="020B0702020204090204" pitchFamily="34" charset="0"/>
              </a:rPr>
              <a:t>purpose</a:t>
            </a:r>
            <a:r>
              <a:rPr lang="ko-KR" altLang="en-US" sz="2400" dirty="0">
                <a:latin typeface="Futura Hv BT" panose="020B0702020204090204" pitchFamily="34" charset="0"/>
              </a:rPr>
              <a:t> </a:t>
            </a:r>
            <a:endParaRPr lang="en-US" altLang="ko-KR" sz="2400" dirty="0">
              <a:latin typeface="Futura Hv BT" panose="020B0702020204090204" pitchFamily="34" charset="0"/>
            </a:endParaRPr>
          </a:p>
          <a:p>
            <a:r>
              <a:rPr lang="ko-KR" altLang="en-US" sz="2400" dirty="0" err="1">
                <a:latin typeface="Futura Hv BT" panose="020B0702020204090204" pitchFamily="34" charset="0"/>
              </a:rPr>
              <a:t>in</a:t>
            </a:r>
            <a:r>
              <a:rPr lang="ko-KR" altLang="en-US" sz="2400" dirty="0">
                <a:latin typeface="Futura Hv BT" panose="020B0702020204090204" pitchFamily="34" charset="0"/>
              </a:rPr>
              <a:t> </a:t>
            </a:r>
            <a:r>
              <a:rPr lang="ko-KR" altLang="en-US" sz="2800" dirty="0" err="1">
                <a:solidFill>
                  <a:srgbClr val="C18D16"/>
                </a:solidFill>
                <a:latin typeface="Futura Hv BT" panose="020B0702020204090204" pitchFamily="34" charset="0"/>
              </a:rPr>
              <a:t>wilderness</a:t>
            </a:r>
            <a:r>
              <a:rPr lang="en-US" altLang="ko-KR" sz="2400" dirty="0">
                <a:solidFill>
                  <a:srgbClr val="C18D16"/>
                </a:solidFill>
                <a:latin typeface="Futura Hv BT" panose="020B0702020204090204" pitchFamily="34" charset="0"/>
              </a:rPr>
              <a:t>.</a:t>
            </a:r>
            <a:endParaRPr lang="ko-KR" altLang="en-US" sz="2400" dirty="0">
              <a:solidFill>
                <a:srgbClr val="C18D16"/>
              </a:solidFill>
              <a:latin typeface="Futura Hv BT" panose="020B070202020409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C9166AB-AC3C-4909-8A44-97B81DB2A639}"/>
              </a:ext>
            </a:extLst>
          </p:cNvPr>
          <p:cNvSpPr/>
          <p:nvPr/>
        </p:nvSpPr>
        <p:spPr>
          <a:xfrm>
            <a:off x="-67206" y="2811290"/>
            <a:ext cx="1917290" cy="56655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857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00937E-E5CF-47E1-9E29-22235B16DB0F}"/>
              </a:ext>
            </a:extLst>
          </p:cNvPr>
          <p:cNvSpPr txBox="1"/>
          <p:nvPr/>
        </p:nvSpPr>
        <p:spPr>
          <a:xfrm>
            <a:off x="5618946" y="76864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나오며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14994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269239" y="247492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각 삼각형 102">
            <a:extLst>
              <a:ext uri="{FF2B5EF4-FFF2-40B4-BE49-F238E27FC236}">
                <a16:creationId xmlns:a16="http://schemas.microsoft.com/office/drawing/2014/main" id="{CD3A5FFF-B114-48DB-ADB6-A5DA092C7C42}"/>
              </a:ext>
            </a:extLst>
          </p:cNvPr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5AD8BD-C7FB-4B6C-81F4-750255234B73}"/>
              </a:ext>
            </a:extLst>
          </p:cNvPr>
          <p:cNvSpPr txBox="1"/>
          <p:nvPr/>
        </p:nvSpPr>
        <p:spPr>
          <a:xfrm>
            <a:off x="412312" y="247492"/>
            <a:ext cx="258541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54EEC0-735E-48A7-BC90-15D57C647225}"/>
              </a:ext>
            </a:extLst>
          </p:cNvPr>
          <p:cNvSpPr/>
          <p:nvPr/>
        </p:nvSpPr>
        <p:spPr>
          <a:xfrm>
            <a:off x="-1014338" y="-2322112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/>
              </a:rPr>
              <a:t>33.867cm : 19.05cm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2BD964-95B4-4F41-B90C-56359B6DD3FE}"/>
              </a:ext>
            </a:extLst>
          </p:cNvPr>
          <p:cNvCxnSpPr/>
          <p:nvPr/>
        </p:nvCxnSpPr>
        <p:spPr>
          <a:xfrm>
            <a:off x="-1203788" y="-3829383"/>
            <a:ext cx="1842172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7BA370-345D-4023-ADA0-BA0A12AC5540}"/>
              </a:ext>
            </a:extLst>
          </p:cNvPr>
          <p:cNvSpPr txBox="1"/>
          <p:nvPr/>
        </p:nvSpPr>
        <p:spPr>
          <a:xfrm>
            <a:off x="-2923561" y="-3347618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6115FD-2E92-463A-9F39-3867CA084C29}"/>
              </a:ext>
            </a:extLst>
          </p:cNvPr>
          <p:cNvSpPr txBox="1"/>
          <p:nvPr/>
        </p:nvSpPr>
        <p:spPr>
          <a:xfrm>
            <a:off x="-2730560" y="-2583441"/>
            <a:ext cx="12686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1528DE-DE68-4B9C-A778-DAAD13BBCE21}"/>
              </a:ext>
            </a:extLst>
          </p:cNvPr>
          <p:cNvSpPr txBox="1"/>
          <p:nvPr/>
        </p:nvSpPr>
        <p:spPr>
          <a:xfrm>
            <a:off x="-2605365" y="-1819264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DAF633-F1E7-4C92-80BB-339A66F8A5F6}"/>
              </a:ext>
            </a:extLst>
          </p:cNvPr>
          <p:cNvSpPr txBox="1"/>
          <p:nvPr/>
        </p:nvSpPr>
        <p:spPr>
          <a:xfrm>
            <a:off x="-2988483" y="-1055087"/>
            <a:ext cx="17844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Development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A03A0E-3434-464A-87CF-016620532498}"/>
              </a:ext>
            </a:extLst>
          </p:cNvPr>
          <p:cNvGrpSpPr/>
          <p:nvPr/>
        </p:nvGrpSpPr>
        <p:grpSpPr>
          <a:xfrm>
            <a:off x="-3437744" y="-3291232"/>
            <a:ext cx="2682982" cy="198165"/>
            <a:chOff x="4773740" y="2324375"/>
            <a:chExt cx="2682982" cy="198165"/>
          </a:xfrm>
        </p:grpSpPr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EB04591-C9C1-47DF-AE20-DA585050510D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08756F86-505E-4216-835C-92BCE7340D1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184652-039B-4061-822B-CE2A16534BCF}"/>
              </a:ext>
            </a:extLst>
          </p:cNvPr>
          <p:cNvGrpSpPr/>
          <p:nvPr/>
        </p:nvGrpSpPr>
        <p:grpSpPr>
          <a:xfrm>
            <a:off x="-3437744" y="-2516096"/>
            <a:ext cx="2682982" cy="198165"/>
            <a:chOff x="4773740" y="2324375"/>
            <a:chExt cx="2682982" cy="198165"/>
          </a:xfrm>
        </p:grpSpPr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8001C6B8-AC55-4DE6-A59F-32B839E9A367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2C0299AB-FCB8-4EF0-B78C-3926FC2E84E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A40A4D6-B158-443B-AF1C-58CFEC46C0D8}"/>
              </a:ext>
            </a:extLst>
          </p:cNvPr>
          <p:cNvGrpSpPr/>
          <p:nvPr/>
        </p:nvGrpSpPr>
        <p:grpSpPr>
          <a:xfrm>
            <a:off x="-3437744" y="-1742769"/>
            <a:ext cx="2682982" cy="198165"/>
            <a:chOff x="4773740" y="2324375"/>
            <a:chExt cx="2682982" cy="198165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9013346-A7B4-4417-A437-2DEE111A66DA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1F996605-3637-4841-9902-FE6306219A3B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806F7C9-7324-4FA0-ABCA-F3E57E8CE221}"/>
              </a:ext>
            </a:extLst>
          </p:cNvPr>
          <p:cNvGrpSpPr/>
          <p:nvPr/>
        </p:nvGrpSpPr>
        <p:grpSpPr>
          <a:xfrm>
            <a:off x="-3437744" y="-972702"/>
            <a:ext cx="2682982" cy="198165"/>
            <a:chOff x="4773740" y="2324375"/>
            <a:chExt cx="2682982" cy="19816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92291859-EE66-4E9C-AAC7-2AF291B44D29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3797FEE3-9FAA-4196-A366-0440F5DE7BF4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96CF78E-232F-4F01-B746-E53C037C3310}"/>
              </a:ext>
            </a:extLst>
          </p:cNvPr>
          <p:cNvGrpSpPr/>
          <p:nvPr/>
        </p:nvGrpSpPr>
        <p:grpSpPr>
          <a:xfrm>
            <a:off x="242080" y="-3309564"/>
            <a:ext cx="2682982" cy="198165"/>
            <a:chOff x="4773740" y="2324375"/>
            <a:chExt cx="2682982" cy="198165"/>
          </a:xfrm>
        </p:grpSpPr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880B66D6-0306-4110-90A4-00738F98154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3E4CFF50-4D56-4BAB-9F46-D5CB7E803EC1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23348F-92D3-4190-80D0-3A6B9A46AF06}"/>
              </a:ext>
            </a:extLst>
          </p:cNvPr>
          <p:cNvCxnSpPr>
            <a:cxnSpLocks/>
          </p:cNvCxnSpPr>
          <p:nvPr/>
        </p:nvCxnSpPr>
        <p:spPr>
          <a:xfrm>
            <a:off x="-1624194" y="-3829383"/>
            <a:ext cx="268298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575CA00-4C0E-4842-8375-BA3D8EA6B18E}"/>
              </a:ext>
            </a:extLst>
          </p:cNvPr>
          <p:cNvSpPr txBox="1"/>
          <p:nvPr/>
        </p:nvSpPr>
        <p:spPr>
          <a:xfrm>
            <a:off x="825994" y="-2553092"/>
            <a:ext cx="151515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53E86-2A47-41C4-A702-E0154F572D64}"/>
              </a:ext>
            </a:extLst>
          </p:cNvPr>
          <p:cNvSpPr txBox="1"/>
          <p:nvPr/>
        </p:nvSpPr>
        <p:spPr>
          <a:xfrm>
            <a:off x="717631" y="-1788915"/>
            <a:ext cx="173188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 Future work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0476CE-650C-48C3-8484-311034DA0FAF}"/>
              </a:ext>
            </a:extLst>
          </p:cNvPr>
          <p:cNvGrpSpPr/>
          <p:nvPr/>
        </p:nvGrpSpPr>
        <p:grpSpPr>
          <a:xfrm>
            <a:off x="242080" y="-2476597"/>
            <a:ext cx="2682982" cy="198165"/>
            <a:chOff x="4773740" y="2324375"/>
            <a:chExt cx="2682982" cy="198165"/>
          </a:xfrm>
        </p:grpSpPr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D63159CA-B6CD-46F3-8BE5-D79C971B3F74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058C5D1F-B225-438D-AA0D-1B9D86FAE31E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AB7AE6E-F960-4DAD-8B5F-337581D188F7}"/>
              </a:ext>
            </a:extLst>
          </p:cNvPr>
          <p:cNvGrpSpPr/>
          <p:nvPr/>
        </p:nvGrpSpPr>
        <p:grpSpPr>
          <a:xfrm>
            <a:off x="242080" y="-1706530"/>
            <a:ext cx="2682982" cy="198165"/>
            <a:chOff x="4773740" y="2324375"/>
            <a:chExt cx="2682982" cy="198165"/>
          </a:xfrm>
        </p:grpSpPr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74513F9F-FD97-4B61-AA87-7EB91EB953A5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5D51BAAB-DC61-4958-B298-7D45B693D19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446574F-92FD-4D26-8D4B-7DCFFC5ADA71}"/>
              </a:ext>
            </a:extLst>
          </p:cNvPr>
          <p:cNvGrpSpPr/>
          <p:nvPr/>
        </p:nvGrpSpPr>
        <p:grpSpPr>
          <a:xfrm>
            <a:off x="242080" y="-962081"/>
            <a:ext cx="2682982" cy="198165"/>
            <a:chOff x="4773740" y="2324375"/>
            <a:chExt cx="2682982" cy="198165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F6FC9021-B13E-4A33-9CBC-9FDC2E56F18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181397F9-0F0C-4F42-9538-0259833D97D2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389B7C1-510A-424D-8E22-B5D959C063ED}"/>
              </a:ext>
            </a:extLst>
          </p:cNvPr>
          <p:cNvSpPr txBox="1"/>
          <p:nvPr/>
        </p:nvSpPr>
        <p:spPr>
          <a:xfrm>
            <a:off x="843346" y="-1055087"/>
            <a:ext cx="145937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 </a:t>
            </a: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7B04A80-E42E-4678-A7F5-972A5F5D4BC5}"/>
              </a:ext>
            </a:extLst>
          </p:cNvPr>
          <p:cNvSpPr txBox="1"/>
          <p:nvPr/>
        </p:nvSpPr>
        <p:spPr>
          <a:xfrm>
            <a:off x="10484607" y="3377842"/>
            <a:ext cx="166138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249E52D-E04C-49AF-9389-889C390DB316}"/>
              </a:ext>
            </a:extLst>
          </p:cNvPr>
          <p:cNvSpPr txBox="1"/>
          <p:nvPr/>
        </p:nvSpPr>
        <p:spPr>
          <a:xfrm>
            <a:off x="10484607" y="3728950"/>
            <a:ext cx="166138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73B1E0A-3B6A-450B-B6FA-C6856AB722C7}"/>
              </a:ext>
            </a:extLst>
          </p:cNvPr>
          <p:cNvSpPr txBox="1"/>
          <p:nvPr/>
        </p:nvSpPr>
        <p:spPr>
          <a:xfrm>
            <a:off x="10331200" y="1862854"/>
            <a:ext cx="19681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B07C917-8375-4FA1-82CA-0221455923FE}"/>
              </a:ext>
            </a:extLst>
          </p:cNvPr>
          <p:cNvSpPr txBox="1"/>
          <p:nvPr/>
        </p:nvSpPr>
        <p:spPr>
          <a:xfrm>
            <a:off x="10557784" y="2811291"/>
            <a:ext cx="1515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76AB972B-15A6-4127-8AE4-14BFD8773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683" y="117585"/>
            <a:ext cx="1227232" cy="1012634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B0634B5-4612-4A9C-8EAD-527E921D19BC}"/>
              </a:ext>
            </a:extLst>
          </p:cNvPr>
          <p:cNvSpPr txBox="1"/>
          <p:nvPr/>
        </p:nvSpPr>
        <p:spPr>
          <a:xfrm>
            <a:off x="10484607" y="1160638"/>
            <a:ext cx="166138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B6C153F-27D1-4171-87C0-028FA9CD94C1}"/>
              </a:ext>
            </a:extLst>
          </p:cNvPr>
          <p:cNvSpPr txBox="1"/>
          <p:nvPr/>
        </p:nvSpPr>
        <p:spPr>
          <a:xfrm>
            <a:off x="10484607" y="1511746"/>
            <a:ext cx="166138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C71C73B-A06B-4AA7-8F9A-9D40AA28370F}"/>
              </a:ext>
            </a:extLst>
          </p:cNvPr>
          <p:cNvSpPr txBox="1"/>
          <p:nvPr/>
        </p:nvSpPr>
        <p:spPr>
          <a:xfrm>
            <a:off x="10986690" y="2460183"/>
            <a:ext cx="65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43CF7D-E23A-4A07-BAFB-E9B45AC65A3F}"/>
              </a:ext>
            </a:extLst>
          </p:cNvPr>
          <p:cNvSpPr/>
          <p:nvPr/>
        </p:nvSpPr>
        <p:spPr>
          <a:xfrm>
            <a:off x="692765" y="1253027"/>
            <a:ext cx="2654900" cy="4763831"/>
          </a:xfrm>
          <a:prstGeom prst="rect">
            <a:avLst/>
          </a:prstGeom>
          <a:noFill/>
          <a:ln w="50800">
            <a:solidFill>
              <a:srgbClr val="C18D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C7E4607-F7EA-4B35-A888-2B75CA576F84}"/>
              </a:ext>
            </a:extLst>
          </p:cNvPr>
          <p:cNvSpPr/>
          <p:nvPr/>
        </p:nvSpPr>
        <p:spPr>
          <a:xfrm>
            <a:off x="3948968" y="1253027"/>
            <a:ext cx="2654900" cy="4763831"/>
          </a:xfrm>
          <a:prstGeom prst="rect">
            <a:avLst/>
          </a:prstGeom>
          <a:noFill/>
          <a:ln w="50800">
            <a:solidFill>
              <a:srgbClr val="C18D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73F3A3E-D9E6-4860-9D77-0A068CAD2CF5}"/>
              </a:ext>
            </a:extLst>
          </p:cNvPr>
          <p:cNvSpPr/>
          <p:nvPr/>
        </p:nvSpPr>
        <p:spPr>
          <a:xfrm>
            <a:off x="7200854" y="1253027"/>
            <a:ext cx="2654900" cy="4763831"/>
          </a:xfrm>
          <a:prstGeom prst="rect">
            <a:avLst/>
          </a:prstGeom>
          <a:noFill/>
          <a:ln w="50800">
            <a:solidFill>
              <a:srgbClr val="C18D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887896" y="1514746"/>
            <a:ext cx="2232428" cy="2232428"/>
          </a:xfrm>
          <a:prstGeom prst="rect">
            <a:avLst/>
          </a:prstGeom>
          <a:noFill/>
          <a:ln w="25400">
            <a:solidFill>
              <a:srgbClr val="C18D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CA6B9B9-6BBB-41B3-A594-DE0AB5A994BB}"/>
              </a:ext>
            </a:extLst>
          </p:cNvPr>
          <p:cNvSpPr/>
          <p:nvPr/>
        </p:nvSpPr>
        <p:spPr>
          <a:xfrm>
            <a:off x="4160204" y="1503332"/>
            <a:ext cx="2232428" cy="2232428"/>
          </a:xfrm>
          <a:prstGeom prst="rect">
            <a:avLst/>
          </a:prstGeom>
          <a:noFill/>
          <a:ln w="25400">
            <a:solidFill>
              <a:srgbClr val="C18D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816A1C7-CD4B-4ABE-B35F-B555FCF8D2E1}"/>
              </a:ext>
            </a:extLst>
          </p:cNvPr>
          <p:cNvSpPr/>
          <p:nvPr/>
        </p:nvSpPr>
        <p:spPr>
          <a:xfrm>
            <a:off x="7412090" y="1474812"/>
            <a:ext cx="2232428" cy="2232428"/>
          </a:xfrm>
          <a:prstGeom prst="rect">
            <a:avLst/>
          </a:prstGeom>
          <a:noFill/>
          <a:ln w="25400">
            <a:solidFill>
              <a:srgbClr val="C18D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F6DD1-D41B-4233-9A21-905FE7C128A3}"/>
              </a:ext>
            </a:extLst>
          </p:cNvPr>
          <p:cNvSpPr txBox="1"/>
          <p:nvPr/>
        </p:nvSpPr>
        <p:spPr>
          <a:xfrm>
            <a:off x="775209" y="3905611"/>
            <a:ext cx="26564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Futura Hv BT" panose="020B0702020204090204" pitchFamily="34" charset="0"/>
              </a:rPr>
              <a:t>Stronger</a:t>
            </a:r>
            <a:r>
              <a:rPr lang="ko-KR" altLang="en-US" dirty="0">
                <a:latin typeface="Futura Hv BT" panose="020B0702020204090204" pitchFamily="34" charset="0"/>
              </a:rPr>
              <a:t> </a:t>
            </a:r>
            <a:r>
              <a:rPr lang="ko-KR" altLang="en-US" dirty="0" err="1">
                <a:latin typeface="Futura Hv BT" panose="020B0702020204090204" pitchFamily="34" charset="0"/>
              </a:rPr>
              <a:t>signal</a:t>
            </a:r>
            <a:r>
              <a:rPr lang="ko-KR" altLang="en-US" dirty="0">
                <a:latin typeface="Futura Hv BT" panose="020B0702020204090204" pitchFamily="34" charset="0"/>
              </a:rPr>
              <a:t> </a:t>
            </a:r>
            <a:r>
              <a:rPr lang="ko-KR" altLang="en-US" dirty="0" err="1">
                <a:latin typeface="Futura Hv BT" panose="020B0702020204090204" pitchFamily="34" charset="0"/>
              </a:rPr>
              <a:t>power</a:t>
            </a:r>
            <a:r>
              <a:rPr lang="ko-KR" altLang="en-US" dirty="0">
                <a:latin typeface="Futura Hv BT" panose="020B0702020204090204" pitchFamily="34" charset="0"/>
              </a:rPr>
              <a:t> </a:t>
            </a:r>
            <a:endParaRPr lang="en-US" altLang="ko-KR" dirty="0">
              <a:latin typeface="Futura Hv BT" panose="020B0702020204090204" pitchFamily="34" charset="0"/>
            </a:endParaRPr>
          </a:p>
          <a:p>
            <a:r>
              <a:rPr lang="ko-KR" altLang="en-US" dirty="0" err="1">
                <a:latin typeface="Futura Hv BT" panose="020B0702020204090204" pitchFamily="34" charset="0"/>
              </a:rPr>
              <a:t>to</a:t>
            </a:r>
            <a:r>
              <a:rPr lang="ko-KR" altLang="en-US" dirty="0">
                <a:latin typeface="Futura Hv BT" panose="020B0702020204090204" pitchFamily="34" charset="0"/>
              </a:rPr>
              <a:t> </a:t>
            </a:r>
            <a:r>
              <a:rPr lang="ko-KR" altLang="en-US" dirty="0" err="1">
                <a:latin typeface="Futura Hv BT" panose="020B0702020204090204" pitchFamily="34" charset="0"/>
              </a:rPr>
              <a:t>transmitter</a:t>
            </a:r>
            <a:r>
              <a:rPr lang="ko-KR" altLang="en-US" dirty="0">
                <a:latin typeface="Futura Hv BT" panose="020B0702020204090204" pitchFamily="34" charset="0"/>
              </a:rPr>
              <a:t> </a:t>
            </a:r>
            <a:r>
              <a:rPr lang="ko-KR" altLang="en-US" dirty="0" err="1">
                <a:latin typeface="Futura Hv BT" panose="020B0702020204090204" pitchFamily="34" charset="0"/>
              </a:rPr>
              <a:t>within</a:t>
            </a:r>
            <a:r>
              <a:rPr lang="ko-KR" altLang="en-US" dirty="0">
                <a:latin typeface="Futura Hv BT" panose="020B0702020204090204" pitchFamily="34" charset="0"/>
              </a:rPr>
              <a:t> </a:t>
            </a:r>
            <a:endParaRPr lang="en-US" altLang="ko-KR" dirty="0">
              <a:latin typeface="Futura Hv BT" panose="020B0702020204090204" pitchFamily="34" charset="0"/>
            </a:endParaRPr>
          </a:p>
          <a:p>
            <a:r>
              <a:rPr lang="ko-KR" altLang="en-US" dirty="0" err="1">
                <a:latin typeface="Futura Hv BT" panose="020B0702020204090204" pitchFamily="34" charset="0"/>
              </a:rPr>
              <a:t>the</a:t>
            </a:r>
            <a:r>
              <a:rPr lang="ko-KR" altLang="en-US" dirty="0">
                <a:latin typeface="Futura Hv BT" panose="020B0702020204090204" pitchFamily="34" charset="0"/>
              </a:rPr>
              <a:t> </a:t>
            </a:r>
            <a:r>
              <a:rPr lang="ko-KR" altLang="en-US" dirty="0" err="1">
                <a:latin typeface="Futura Hv BT" panose="020B0702020204090204" pitchFamily="34" charset="0"/>
              </a:rPr>
              <a:t>low</a:t>
            </a:r>
            <a:r>
              <a:rPr lang="ko-KR" altLang="en-US" dirty="0">
                <a:latin typeface="Futura Hv BT" panose="020B0702020204090204" pitchFamily="34" charset="0"/>
              </a:rPr>
              <a:t> </a:t>
            </a:r>
            <a:r>
              <a:rPr lang="ko-KR" altLang="en-US" dirty="0" err="1">
                <a:latin typeface="Futura Hv BT" panose="020B0702020204090204" pitchFamily="34" charset="0"/>
              </a:rPr>
              <a:t>power</a:t>
            </a:r>
            <a:r>
              <a:rPr lang="ko-KR" altLang="en-US" dirty="0">
                <a:latin typeface="Futura Hv BT" panose="020B0702020204090204" pitchFamily="34" charset="0"/>
              </a:rPr>
              <a:t> </a:t>
            </a:r>
            <a:endParaRPr lang="en-US" altLang="ko-KR" dirty="0">
              <a:latin typeface="Futura Hv BT" panose="020B0702020204090204" pitchFamily="34" charset="0"/>
            </a:endParaRPr>
          </a:p>
          <a:p>
            <a:r>
              <a:rPr lang="ko-KR" altLang="en-US" dirty="0" err="1">
                <a:latin typeface="Futura Hv BT" panose="020B0702020204090204" pitchFamily="34" charset="0"/>
              </a:rPr>
              <a:t>environment</a:t>
            </a:r>
            <a:r>
              <a:rPr lang="ko-KR" altLang="en-US" dirty="0">
                <a:latin typeface="Futura Hv BT" panose="020B0702020204090204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7DD8EE-DF8F-42BA-8C4F-B014C621D531}"/>
              </a:ext>
            </a:extLst>
          </p:cNvPr>
          <p:cNvSpPr txBox="1"/>
          <p:nvPr/>
        </p:nvSpPr>
        <p:spPr>
          <a:xfrm>
            <a:off x="4028691" y="3919685"/>
            <a:ext cx="2585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Futura Hv BT" panose="020B0702020204090204" pitchFamily="34" charset="0"/>
              </a:rPr>
              <a:t>extend distance </a:t>
            </a:r>
          </a:p>
          <a:p>
            <a:r>
              <a:rPr lang="en-US" altLang="ko-KR" dirty="0">
                <a:latin typeface="Futura Hv BT" panose="020B0702020204090204" pitchFamily="34" charset="0"/>
              </a:rPr>
              <a:t>availability by </a:t>
            </a:r>
          </a:p>
          <a:p>
            <a:r>
              <a:rPr lang="en-US" altLang="ko-KR" dirty="0">
                <a:latin typeface="Futura Hv BT" panose="020B0702020204090204" pitchFamily="34" charset="0"/>
              </a:rPr>
              <a:t>setting up Digipeaters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5AED-AF8E-434D-AE5B-C487BE7DC92B}"/>
              </a:ext>
            </a:extLst>
          </p:cNvPr>
          <p:cNvSpPr txBox="1"/>
          <p:nvPr/>
        </p:nvSpPr>
        <p:spPr>
          <a:xfrm>
            <a:off x="7314403" y="3905611"/>
            <a:ext cx="2417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Futura Hv BT" panose="020B0702020204090204" pitchFamily="34" charset="0"/>
              </a:rPr>
              <a:t>Adapt</a:t>
            </a:r>
            <a:r>
              <a:rPr lang="ko-KR" altLang="en-US" dirty="0">
                <a:latin typeface="Futura Hv BT" panose="020B0702020204090204" pitchFamily="34" charset="0"/>
              </a:rPr>
              <a:t> </a:t>
            </a:r>
            <a:r>
              <a:rPr lang="ko-KR" altLang="en-US" dirty="0" err="1">
                <a:latin typeface="Futura Hv BT" panose="020B0702020204090204" pitchFamily="34" charset="0"/>
              </a:rPr>
              <a:t>more</a:t>
            </a:r>
            <a:r>
              <a:rPr lang="ko-KR" altLang="en-US" dirty="0">
                <a:latin typeface="Futura Hv BT" panose="020B0702020204090204" pitchFamily="34" charset="0"/>
              </a:rPr>
              <a:t> </a:t>
            </a:r>
            <a:r>
              <a:rPr lang="ko-KR" altLang="en-US" dirty="0" err="1">
                <a:latin typeface="Futura Hv BT" panose="020B0702020204090204" pitchFamily="34" charset="0"/>
              </a:rPr>
              <a:t>sensors</a:t>
            </a:r>
            <a:r>
              <a:rPr lang="ko-KR" altLang="en-US" dirty="0">
                <a:latin typeface="Futura Hv BT" panose="020B0702020204090204" pitchFamily="34" charset="0"/>
              </a:rPr>
              <a:t> </a:t>
            </a:r>
            <a:endParaRPr lang="en-US" altLang="ko-KR" dirty="0">
              <a:latin typeface="Futura Hv BT" panose="020B0702020204090204" pitchFamily="34" charset="0"/>
            </a:endParaRPr>
          </a:p>
          <a:p>
            <a:r>
              <a:rPr lang="ko-KR" altLang="en-US" dirty="0" err="1">
                <a:latin typeface="Futura Hv BT" panose="020B0702020204090204" pitchFamily="34" charset="0"/>
              </a:rPr>
              <a:t>that</a:t>
            </a:r>
            <a:r>
              <a:rPr lang="ko-KR" altLang="en-US" dirty="0">
                <a:latin typeface="Futura Hv BT" panose="020B0702020204090204" pitchFamily="34" charset="0"/>
              </a:rPr>
              <a:t> </a:t>
            </a:r>
            <a:r>
              <a:rPr lang="ko-KR" altLang="en-US" dirty="0" err="1">
                <a:latin typeface="Futura Hv BT" panose="020B0702020204090204" pitchFamily="34" charset="0"/>
              </a:rPr>
              <a:t>are</a:t>
            </a:r>
            <a:r>
              <a:rPr lang="ko-KR" altLang="en-US" dirty="0">
                <a:latin typeface="Futura Hv BT" panose="020B0702020204090204" pitchFamily="34" charset="0"/>
              </a:rPr>
              <a:t> </a:t>
            </a:r>
            <a:r>
              <a:rPr lang="ko-KR" altLang="en-US" dirty="0" err="1">
                <a:latin typeface="Futura Hv BT" panose="020B0702020204090204" pitchFamily="34" charset="0"/>
              </a:rPr>
              <a:t>needed</a:t>
            </a:r>
            <a:endParaRPr lang="en-US" altLang="ko-KR" dirty="0">
              <a:latin typeface="Futura Hv BT" panose="020B0702020204090204" pitchFamily="34" charset="0"/>
            </a:endParaRPr>
          </a:p>
          <a:p>
            <a:r>
              <a:rPr lang="ko-KR" altLang="en-US" dirty="0" err="1">
                <a:latin typeface="Futura Hv BT" panose="020B0702020204090204" pitchFamily="34" charset="0"/>
              </a:rPr>
              <a:t>for</a:t>
            </a:r>
            <a:r>
              <a:rPr lang="ko-KR" altLang="en-US" dirty="0">
                <a:latin typeface="Futura Hv BT" panose="020B0702020204090204" pitchFamily="34" charset="0"/>
              </a:rPr>
              <a:t> </a:t>
            </a:r>
            <a:r>
              <a:rPr lang="ko-KR" altLang="en-US" dirty="0" err="1">
                <a:latin typeface="Futura Hv BT" panose="020B0702020204090204" pitchFamily="34" charset="0"/>
              </a:rPr>
              <a:t>AgIoT</a:t>
            </a:r>
            <a:endParaRPr lang="ko-KR" altLang="en-US" dirty="0">
              <a:latin typeface="Futura Hv BT" panose="020B070202020409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C92D2A8-B94D-4AE6-BB4F-B84C608959B3}"/>
              </a:ext>
            </a:extLst>
          </p:cNvPr>
          <p:cNvSpPr txBox="1"/>
          <p:nvPr/>
        </p:nvSpPr>
        <p:spPr>
          <a:xfrm>
            <a:off x="7399" y="3027874"/>
            <a:ext cx="3928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5A676F"/>
                </a:solidFill>
                <a:latin typeface="Futura Hv BT" panose="020B0702020204090204" pitchFamily="34" charset="0"/>
                <a:ea typeface="배달의민족 도현" panose="020B0600000101010101" pitchFamily="50" charset="-127"/>
              </a:rPr>
              <a:t>APRS</a:t>
            </a:r>
          </a:p>
          <a:p>
            <a:pPr algn="ctr"/>
            <a:r>
              <a:rPr lang="en-US" altLang="ko-KR" sz="1200" spc="-150" dirty="0">
                <a:solidFill>
                  <a:srgbClr val="5A676F"/>
                </a:solidFill>
                <a:latin typeface="Futura Hv BT" panose="020B0702020204090204" pitchFamily="34" charset="0"/>
                <a:ea typeface="배달의민족 도현" panose="020B0600000101010101" pitchFamily="50" charset="-127"/>
              </a:rPr>
              <a:t>(Automatic Packet Reporting System)</a:t>
            </a:r>
            <a:endParaRPr lang="ko-KR" altLang="en-US" sz="1200" spc="-150" dirty="0">
              <a:solidFill>
                <a:srgbClr val="5A676F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95A44CD6-F91B-4D87-A27C-626F92D82E9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1646884"/>
            <a:ext cx="1406056" cy="1406056"/>
          </a:xfrm>
          <a:prstGeom prst="rect">
            <a:avLst/>
          </a:prstGeom>
        </p:spPr>
      </p:pic>
      <p:pic>
        <p:nvPicPr>
          <p:cNvPr id="80" name="그림 79" descr="하늘이(가) 표시된 사진&#10;&#10;자동 생성된 설명">
            <a:extLst>
              <a:ext uri="{FF2B5EF4-FFF2-40B4-BE49-F238E27FC236}">
                <a16:creationId xmlns:a16="http://schemas.microsoft.com/office/drawing/2014/main" id="{487B83D3-C4B9-4379-8D28-4A2504974F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" t="38120" r="66758" b="2525"/>
          <a:stretch/>
        </p:blipFill>
        <p:spPr>
          <a:xfrm>
            <a:off x="7780808" y="1613709"/>
            <a:ext cx="1484839" cy="2034501"/>
          </a:xfrm>
          <a:prstGeom prst="rect">
            <a:avLst/>
          </a:prstGeom>
          <a:ln w="50800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189F1876-4B38-4BD7-AEAB-2FBAD4DAB2AA}"/>
                  </a:ext>
                </a:extLst>
              </p14:cNvPr>
              <p14:cNvContentPartPr/>
              <p14:nvPr/>
            </p14:nvContentPartPr>
            <p14:xfrm>
              <a:off x="5881830" y="2522640"/>
              <a:ext cx="160560" cy="4179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189F1876-4B38-4BD7-AEAB-2FBAD4DAB2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72810" y="2513993"/>
                <a:ext cx="178240" cy="435615"/>
              </a:xfrm>
              <a:prstGeom prst="rect">
                <a:avLst/>
              </a:prstGeom>
            </p:spPr>
          </p:pic>
        </mc:Fallback>
      </mc:AlternateContent>
      <p:pic>
        <p:nvPicPr>
          <p:cNvPr id="88" name="그림 87" descr="하늘이(가) 표시된 사진&#10;&#10;자동 생성된 설명">
            <a:extLst>
              <a:ext uri="{FF2B5EF4-FFF2-40B4-BE49-F238E27FC236}">
                <a16:creationId xmlns:a16="http://schemas.microsoft.com/office/drawing/2014/main" id="{87516F73-1250-4F46-950B-14122053D9E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7" t="53279" r="31525" b="20233"/>
          <a:stretch/>
        </p:blipFill>
        <p:spPr>
          <a:xfrm>
            <a:off x="4217987" y="2201517"/>
            <a:ext cx="2110572" cy="886663"/>
          </a:xfrm>
          <a:prstGeom prst="rect">
            <a:avLst/>
          </a:prstGeom>
          <a:ln w="50800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AAFC8A41-1969-4C63-895B-F14895780F51}"/>
                  </a:ext>
                </a:extLst>
              </p14:cNvPr>
              <p14:cNvContentPartPr/>
              <p14:nvPr/>
            </p14:nvContentPartPr>
            <p14:xfrm>
              <a:off x="6314696" y="2634709"/>
              <a:ext cx="55440" cy="4212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AAFC8A41-1969-4C63-895B-F14895780F5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05696" y="2626069"/>
                <a:ext cx="73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19379F4D-0244-48AA-AC1B-A78DB51BC513}"/>
                  </a:ext>
                </a:extLst>
              </p14:cNvPr>
              <p14:cNvContentPartPr/>
              <p14:nvPr/>
            </p14:nvContentPartPr>
            <p14:xfrm>
              <a:off x="4195016" y="2800309"/>
              <a:ext cx="159480" cy="13428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19379F4D-0244-48AA-AC1B-A78DB51BC51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86376" y="2791309"/>
                <a:ext cx="1771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57D59582-6605-4CB1-BE5C-9D4159ADD2E2}"/>
                  </a:ext>
                </a:extLst>
              </p14:cNvPr>
              <p14:cNvContentPartPr/>
              <p14:nvPr/>
            </p14:nvContentPartPr>
            <p14:xfrm>
              <a:off x="5684336" y="1802749"/>
              <a:ext cx="720" cy="4320"/>
            </p14:xfrm>
          </p:contentPart>
        </mc:Choice>
        <mc:Fallback xmlns=""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57D59582-6605-4CB1-BE5C-9D4159ADD2E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21336" y="1739749"/>
                <a:ext cx="1263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95AA1811-A644-4589-B47F-EE43565A9C19}"/>
                  </a:ext>
                </a:extLst>
              </p14:cNvPr>
              <p14:cNvContentPartPr/>
              <p14:nvPr/>
            </p14:nvContentPartPr>
            <p14:xfrm>
              <a:off x="4271696" y="2291629"/>
              <a:ext cx="86760" cy="138600"/>
            </p14:xfrm>
          </p:contentPart>
        </mc:Choice>
        <mc:Fallback xmlns=""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95AA1811-A644-4589-B47F-EE43565A9C1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09056" y="2228989"/>
                <a:ext cx="21240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D2AFC88C-C223-4AFA-B006-8F3AC3A3DAB7}"/>
                  </a:ext>
                </a:extLst>
              </p14:cNvPr>
              <p14:cNvContentPartPr/>
              <p14:nvPr/>
            </p14:nvContentPartPr>
            <p14:xfrm>
              <a:off x="4205575" y="2478164"/>
              <a:ext cx="187560" cy="356040"/>
            </p14:xfrm>
          </p:contentPart>
        </mc:Choice>
        <mc:Fallback xmlns=""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D2AFC88C-C223-4AFA-B006-8F3AC3A3DAB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87575" y="2460524"/>
                <a:ext cx="22320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잉크 93">
                <a:extLst>
                  <a:ext uri="{FF2B5EF4-FFF2-40B4-BE49-F238E27FC236}">
                    <a16:creationId xmlns:a16="http://schemas.microsoft.com/office/drawing/2014/main" id="{01FBB0CA-3AD4-401B-9DD0-132448DF3690}"/>
                  </a:ext>
                </a:extLst>
              </p14:cNvPr>
              <p14:cNvContentPartPr/>
              <p14:nvPr/>
            </p14:nvContentPartPr>
            <p14:xfrm>
              <a:off x="9183050" y="2548837"/>
              <a:ext cx="118440" cy="146520"/>
            </p14:xfrm>
          </p:contentPart>
        </mc:Choice>
        <mc:Fallback xmlns="">
          <p:pic>
            <p:nvPicPr>
              <p:cNvPr id="94" name="잉크 93">
                <a:extLst>
                  <a:ext uri="{FF2B5EF4-FFF2-40B4-BE49-F238E27FC236}">
                    <a16:creationId xmlns:a16="http://schemas.microsoft.com/office/drawing/2014/main" id="{01FBB0CA-3AD4-401B-9DD0-132448DF369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65410" y="2530837"/>
                <a:ext cx="154080" cy="182160"/>
              </a:xfrm>
              <a:prstGeom prst="rect">
                <a:avLst/>
              </a:prstGeom>
            </p:spPr>
          </p:pic>
        </mc:Fallback>
      </mc:AlternateContent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66FBBE7-6B28-411E-BF87-64DF05D0E017}"/>
              </a:ext>
            </a:extLst>
          </p:cNvPr>
          <p:cNvSpPr/>
          <p:nvPr/>
        </p:nvSpPr>
        <p:spPr>
          <a:xfrm>
            <a:off x="10382108" y="3415318"/>
            <a:ext cx="1917290" cy="34804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869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5091" y="-12382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957E49-0414-4981-A4EA-BA2BC418B85E}"/>
              </a:ext>
            </a:extLst>
          </p:cNvPr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순서도: 데이터 2">
            <a:extLst>
              <a:ext uri="{FF2B5EF4-FFF2-40B4-BE49-F238E27FC236}">
                <a16:creationId xmlns:a16="http://schemas.microsoft.com/office/drawing/2014/main" id="{E7C6A1C2-E290-402A-8DED-15CABE51A20E}"/>
              </a:ext>
            </a:extLst>
          </p:cNvPr>
          <p:cNvSpPr/>
          <p:nvPr/>
        </p:nvSpPr>
        <p:spPr>
          <a:xfrm flipV="1">
            <a:off x="496848" y="494817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878772D-0386-4FD0-9FB9-BB925238E678}"/>
              </a:ext>
            </a:extLst>
          </p:cNvPr>
          <p:cNvSpPr txBox="1"/>
          <p:nvPr/>
        </p:nvSpPr>
        <p:spPr>
          <a:xfrm>
            <a:off x="1188022" y="494817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5B554C-8607-4EAC-82F7-3E12D6B5E906}"/>
              </a:ext>
            </a:extLst>
          </p:cNvPr>
          <p:cNvSpPr/>
          <p:nvPr/>
        </p:nvSpPr>
        <p:spPr>
          <a:xfrm>
            <a:off x="802654" y="1284178"/>
            <a:ext cx="10216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https://www.tapr.org/aprs_information.html (APRS description) 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To make a circuit diagram, we used a fritzing program</a:t>
            </a:r>
            <a:r>
              <a:rPr lang="en-US" altLang="ko-KR" dirty="0" smtClean="0">
                <a:solidFill>
                  <a:srgbClr val="000000"/>
                </a:solidFill>
                <a:latin typeface="Futura Hv BT" panose="020B0702020204090204" pitchFamily="34" charset="0"/>
              </a:rPr>
              <a:t>.</a:t>
            </a:r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 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[1] http://wiki.sunfounder.cc/index.php?title=Humiture_Sensor_Module</a:t>
            </a:r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  <a:ea typeface="Times New Roman" panose="02020603050405020304" pitchFamily="18" charset="0"/>
              </a:rPr>
              <a:t> </a:t>
            </a:r>
            <a:endParaRPr lang="en-US" altLang="ko-KR" dirty="0">
              <a:solidFill>
                <a:srgbClr val="000000"/>
              </a:solidFill>
              <a:latin typeface="Futura Hv BT" panose="020B0702020204090204" pitchFamily="34" charset="0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[2] https://learn.adafruit.com/adafruit-ultimate-gps/downloads</a:t>
            </a:r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  <a:ea typeface="Times New Roman" panose="02020603050405020304" pitchFamily="18" charset="0"/>
              </a:rPr>
              <a:t> </a:t>
            </a:r>
            <a:endParaRPr lang="en-US" altLang="ko-KR" dirty="0">
              <a:solidFill>
                <a:srgbClr val="000000"/>
              </a:solidFill>
              <a:latin typeface="Futura Hv BT" panose="020B0702020204090204" pitchFamily="34" charset="0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Futura Hv BT" panose="020B0702020204090204" pitchFamily="34" charset="0"/>
              </a:rPr>
              <a:t>Vuran</a:t>
            </a:r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, M. C., Salam, A., Wong, R., &amp; Irmak, S. (2018). Internet of underground things in precision agriculture: Architecture and technology aspects. Ad Hoc Networks, 81, 160-173. 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Hartono, R., </a:t>
            </a:r>
            <a:r>
              <a:rPr lang="en-US" altLang="ko-KR" dirty="0" err="1">
                <a:solidFill>
                  <a:srgbClr val="000000"/>
                </a:solidFill>
                <a:latin typeface="Futura Hv BT" panose="020B0702020204090204" pitchFamily="34" charset="0"/>
              </a:rPr>
              <a:t>Hasbi</a:t>
            </a:r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, W., </a:t>
            </a:r>
            <a:r>
              <a:rPr lang="en-US" altLang="ko-KR" dirty="0" err="1">
                <a:solidFill>
                  <a:srgbClr val="000000"/>
                </a:solidFill>
                <a:latin typeface="Futura Hv BT" panose="020B0702020204090204" pitchFamily="34" charset="0"/>
              </a:rPr>
              <a:t>Choiriyah</a:t>
            </a:r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, I., &amp; Yatim, R. (2019). Design of APRS Modem Using IC TCM3105 and ATMega2560 Microcontroller. </a:t>
            </a:r>
            <a:r>
              <a:rPr lang="en-US" altLang="ko-KR" dirty="0" err="1">
                <a:solidFill>
                  <a:srgbClr val="000000"/>
                </a:solidFill>
                <a:latin typeface="Futura Hv BT" panose="020B0702020204090204" pitchFamily="34" charset="0"/>
              </a:rPr>
              <a:t>arXiv</a:t>
            </a:r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 preprint arXiv:1901.05292. 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Futura Hv BT" panose="020B0702020204090204" pitchFamily="34" charset="0"/>
              </a:rPr>
              <a:t>Hongyim</a:t>
            </a:r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, N., &amp; </a:t>
            </a:r>
            <a:r>
              <a:rPr lang="en-US" altLang="ko-KR" dirty="0" err="1">
                <a:solidFill>
                  <a:srgbClr val="000000"/>
                </a:solidFill>
                <a:latin typeface="Futura Hv BT" panose="020B0702020204090204" pitchFamily="34" charset="0"/>
              </a:rPr>
              <a:t>Mithata</a:t>
            </a:r>
            <a:r>
              <a:rPr lang="en-US" altLang="ko-KR" dirty="0">
                <a:solidFill>
                  <a:srgbClr val="000000"/>
                </a:solidFill>
                <a:latin typeface="Futura Hv BT" panose="020B0702020204090204" pitchFamily="34" charset="0"/>
              </a:rPr>
              <a:t>, S. (2017, November). Designing and Implementation Exploration Vehicle Remote Controller Using APRS Protocol. In 2017 21st International Computer Science and Engineering Conference (ICSEC) (pp. 1-5). IEEE. </a:t>
            </a:r>
          </a:p>
        </p:txBody>
      </p:sp>
    </p:spTree>
    <p:extLst>
      <p:ext uri="{BB962C8B-B14F-4D97-AF65-F5344CB8AC3E}">
        <p14:creationId xmlns:p14="http://schemas.microsoft.com/office/powerpoint/2010/main" val="344593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E3B0AA-4CD4-404D-AF76-B724FF9A6E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2" t="46333" r="1197" b="-7435"/>
          <a:stretch/>
        </p:blipFill>
        <p:spPr>
          <a:xfrm>
            <a:off x="-4308333" y="-1259314"/>
            <a:ext cx="3928915" cy="231213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92A199-E0BA-478E-8EDA-B858BD9DCCAE}"/>
              </a:ext>
            </a:extLst>
          </p:cNvPr>
          <p:cNvSpPr/>
          <p:nvPr/>
        </p:nvSpPr>
        <p:spPr>
          <a:xfrm>
            <a:off x="-1471642" y="-2771347"/>
            <a:ext cx="379268" cy="34487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28E5D28-7524-4B8E-A731-04F8640B1F18}"/>
              </a:ext>
            </a:extLst>
          </p:cNvPr>
          <p:cNvCxnSpPr/>
          <p:nvPr/>
        </p:nvCxnSpPr>
        <p:spPr>
          <a:xfrm>
            <a:off x="-2467841" y="-3912177"/>
            <a:ext cx="8572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D40EBF9-5499-4929-B781-0B6F26550AF3}"/>
              </a:ext>
            </a:extLst>
          </p:cNvPr>
          <p:cNvCxnSpPr/>
          <p:nvPr/>
        </p:nvCxnSpPr>
        <p:spPr>
          <a:xfrm>
            <a:off x="-1183387" y="-3912177"/>
            <a:ext cx="8572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C7C1EF9-E7A3-4555-A6EC-EB21A35B9A1D}"/>
              </a:ext>
            </a:extLst>
          </p:cNvPr>
          <p:cNvCxnSpPr>
            <a:cxnSpLocks/>
          </p:cNvCxnSpPr>
          <p:nvPr/>
        </p:nvCxnSpPr>
        <p:spPr>
          <a:xfrm flipV="1">
            <a:off x="-1922318" y="-4795404"/>
            <a:ext cx="529878" cy="8832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625ACAF-113B-486E-9913-3021BEA57761}"/>
              </a:ext>
            </a:extLst>
          </p:cNvPr>
          <p:cNvCxnSpPr>
            <a:cxnSpLocks/>
          </p:cNvCxnSpPr>
          <p:nvPr/>
        </p:nvCxnSpPr>
        <p:spPr>
          <a:xfrm flipH="1" flipV="1">
            <a:off x="-1407437" y="-4816187"/>
            <a:ext cx="529878" cy="8832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DB43888-CAB0-46B7-B85A-B5A1FDADF17E}"/>
              </a:ext>
            </a:extLst>
          </p:cNvPr>
          <p:cNvCxnSpPr>
            <a:cxnSpLocks/>
          </p:cNvCxnSpPr>
          <p:nvPr/>
        </p:nvCxnSpPr>
        <p:spPr>
          <a:xfrm>
            <a:off x="-2467841" y="-3191065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1B4C702-0F47-420C-8CC9-DA00CC297BF2}"/>
              </a:ext>
            </a:extLst>
          </p:cNvPr>
          <p:cNvCxnSpPr>
            <a:cxnSpLocks/>
          </p:cNvCxnSpPr>
          <p:nvPr/>
        </p:nvCxnSpPr>
        <p:spPr>
          <a:xfrm>
            <a:off x="-2457020" y="-2023904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0B31E4A-78B9-4854-A1EF-841F29B26DAE}"/>
              </a:ext>
            </a:extLst>
          </p:cNvPr>
          <p:cNvCxnSpPr>
            <a:cxnSpLocks/>
          </p:cNvCxnSpPr>
          <p:nvPr/>
        </p:nvCxnSpPr>
        <p:spPr>
          <a:xfrm>
            <a:off x="-2531431" y="-3191065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EE401F7-5D2C-4F75-AC4F-4D4DA028B25B}"/>
              </a:ext>
            </a:extLst>
          </p:cNvPr>
          <p:cNvCxnSpPr>
            <a:cxnSpLocks/>
          </p:cNvCxnSpPr>
          <p:nvPr/>
        </p:nvCxnSpPr>
        <p:spPr>
          <a:xfrm>
            <a:off x="-2542494" y="-3191065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AA2F144-7FAC-4302-8E7B-CCA31E21EB00}"/>
              </a:ext>
            </a:extLst>
          </p:cNvPr>
          <p:cNvCxnSpPr>
            <a:cxnSpLocks/>
          </p:cNvCxnSpPr>
          <p:nvPr/>
        </p:nvCxnSpPr>
        <p:spPr>
          <a:xfrm>
            <a:off x="-315316" y="-3191065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630D093-0BB7-4D9D-926F-DACDC6745B2A}"/>
              </a:ext>
            </a:extLst>
          </p:cNvPr>
          <p:cNvCxnSpPr/>
          <p:nvPr/>
        </p:nvCxnSpPr>
        <p:spPr>
          <a:xfrm>
            <a:off x="-5730259" y="-3891394"/>
            <a:ext cx="8572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74CC276-BEC0-4B66-AC69-FE9F865C1633}"/>
              </a:ext>
            </a:extLst>
          </p:cNvPr>
          <p:cNvCxnSpPr/>
          <p:nvPr/>
        </p:nvCxnSpPr>
        <p:spPr>
          <a:xfrm>
            <a:off x="-4445805" y="-3891394"/>
            <a:ext cx="8572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EED71D3-5079-4E64-A6A5-8E690FDD80B0}"/>
              </a:ext>
            </a:extLst>
          </p:cNvPr>
          <p:cNvCxnSpPr>
            <a:cxnSpLocks/>
          </p:cNvCxnSpPr>
          <p:nvPr/>
        </p:nvCxnSpPr>
        <p:spPr>
          <a:xfrm flipV="1">
            <a:off x="-5699237" y="-4803498"/>
            <a:ext cx="529878" cy="8832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A688D39-24DE-4515-8EEF-59BEF1432602}"/>
              </a:ext>
            </a:extLst>
          </p:cNvPr>
          <p:cNvCxnSpPr>
            <a:cxnSpLocks/>
          </p:cNvCxnSpPr>
          <p:nvPr/>
        </p:nvCxnSpPr>
        <p:spPr>
          <a:xfrm flipH="1" flipV="1">
            <a:off x="-4131070" y="-4808503"/>
            <a:ext cx="529878" cy="8832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54B72AF-7189-4D15-8FC9-E3397F8AA7EC}"/>
              </a:ext>
            </a:extLst>
          </p:cNvPr>
          <p:cNvCxnSpPr>
            <a:cxnSpLocks/>
          </p:cNvCxnSpPr>
          <p:nvPr/>
        </p:nvCxnSpPr>
        <p:spPr>
          <a:xfrm>
            <a:off x="-5730259" y="-3170282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D179329-C48A-42F9-942E-43272BB838D8}"/>
              </a:ext>
            </a:extLst>
          </p:cNvPr>
          <p:cNvCxnSpPr>
            <a:cxnSpLocks/>
          </p:cNvCxnSpPr>
          <p:nvPr/>
        </p:nvCxnSpPr>
        <p:spPr>
          <a:xfrm>
            <a:off x="-5828444" y="-1906859"/>
            <a:ext cx="225071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3A50DE-DF1C-47E2-97EC-32409D40EFE3}"/>
              </a:ext>
            </a:extLst>
          </p:cNvPr>
          <p:cNvCxnSpPr>
            <a:cxnSpLocks/>
          </p:cNvCxnSpPr>
          <p:nvPr/>
        </p:nvCxnSpPr>
        <p:spPr>
          <a:xfrm>
            <a:off x="-5793849" y="-3170282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DAF0650-9FE4-4783-A657-A877688F4D19}"/>
              </a:ext>
            </a:extLst>
          </p:cNvPr>
          <p:cNvCxnSpPr>
            <a:cxnSpLocks/>
          </p:cNvCxnSpPr>
          <p:nvPr/>
        </p:nvCxnSpPr>
        <p:spPr>
          <a:xfrm>
            <a:off x="-5804912" y="-3170282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6EBE3BC-830D-428B-BFA0-32BB41BBF5DB}"/>
              </a:ext>
            </a:extLst>
          </p:cNvPr>
          <p:cNvCxnSpPr>
            <a:cxnSpLocks/>
          </p:cNvCxnSpPr>
          <p:nvPr/>
        </p:nvCxnSpPr>
        <p:spPr>
          <a:xfrm>
            <a:off x="-3577734" y="-3170282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F8A9A70-1EFE-4B5A-83DC-5FECE52427DD}"/>
              </a:ext>
            </a:extLst>
          </p:cNvPr>
          <p:cNvCxnSpPr>
            <a:cxnSpLocks/>
          </p:cNvCxnSpPr>
          <p:nvPr/>
        </p:nvCxnSpPr>
        <p:spPr>
          <a:xfrm>
            <a:off x="-5719438" y="-4774621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55ADCB-778C-48FE-841C-0F655D8149DC}"/>
              </a:ext>
            </a:extLst>
          </p:cNvPr>
          <p:cNvSpPr/>
          <p:nvPr/>
        </p:nvSpPr>
        <p:spPr>
          <a:xfrm>
            <a:off x="-2039216" y="-7316794"/>
            <a:ext cx="4815607" cy="2466419"/>
          </a:xfrm>
          <a:prstGeom prst="rect">
            <a:avLst/>
          </a:prstGeom>
          <a:noFill/>
          <a:ln w="5715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4B1DFDD-5514-46E0-A4EA-D9691B3FD9E1}"/>
              </a:ext>
            </a:extLst>
          </p:cNvPr>
          <p:cNvCxnSpPr>
            <a:cxnSpLocks/>
          </p:cNvCxnSpPr>
          <p:nvPr/>
        </p:nvCxnSpPr>
        <p:spPr>
          <a:xfrm>
            <a:off x="698277" y="-3427091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D98B3B6-05A0-4C5E-8384-62220AB944EC}"/>
              </a:ext>
            </a:extLst>
          </p:cNvPr>
          <p:cNvCxnSpPr>
            <a:cxnSpLocks/>
          </p:cNvCxnSpPr>
          <p:nvPr/>
        </p:nvCxnSpPr>
        <p:spPr>
          <a:xfrm>
            <a:off x="600092" y="-2163668"/>
            <a:ext cx="225071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A159028-A0BC-4C22-B67C-990EABC84C6E}"/>
              </a:ext>
            </a:extLst>
          </p:cNvPr>
          <p:cNvCxnSpPr>
            <a:cxnSpLocks/>
          </p:cNvCxnSpPr>
          <p:nvPr/>
        </p:nvCxnSpPr>
        <p:spPr>
          <a:xfrm>
            <a:off x="634687" y="-3427091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AF00D04-23E5-46E9-BADF-06D73E9BD281}"/>
              </a:ext>
            </a:extLst>
          </p:cNvPr>
          <p:cNvCxnSpPr>
            <a:cxnSpLocks/>
          </p:cNvCxnSpPr>
          <p:nvPr/>
        </p:nvCxnSpPr>
        <p:spPr>
          <a:xfrm>
            <a:off x="623624" y="-3427091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5E474F8-81C7-4FEB-AA71-6CA3A53CDE84}"/>
              </a:ext>
            </a:extLst>
          </p:cNvPr>
          <p:cNvCxnSpPr>
            <a:cxnSpLocks/>
          </p:cNvCxnSpPr>
          <p:nvPr/>
        </p:nvCxnSpPr>
        <p:spPr>
          <a:xfrm>
            <a:off x="2850802" y="-3427091"/>
            <a:ext cx="0" cy="213169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íë¡ëì¤48ì ëí ì´ë¯¸ì§ ê²ìê²°ê³¼">
            <a:extLst>
              <a:ext uri="{FF2B5EF4-FFF2-40B4-BE49-F238E27FC236}">
                <a16:creationId xmlns:a16="http://schemas.microsoft.com/office/drawing/2014/main" id="{C2B8EE00-F9F7-467C-8900-31F06DA4D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94343" y="518187"/>
            <a:ext cx="5045894" cy="283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0736F664-256D-4E35-869B-CD6BD678E0ED}"/>
              </a:ext>
            </a:extLst>
          </p:cNvPr>
          <p:cNvSpPr/>
          <p:nvPr/>
        </p:nvSpPr>
        <p:spPr>
          <a:xfrm>
            <a:off x="9204926" y="-4510389"/>
            <a:ext cx="6388100" cy="3271806"/>
          </a:xfrm>
          <a:prstGeom prst="flowChartDecision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C8D831B6-F170-4992-AC49-376B8CE5B4FB}"/>
              </a:ext>
            </a:extLst>
          </p:cNvPr>
          <p:cNvSpPr/>
          <p:nvPr/>
        </p:nvSpPr>
        <p:spPr>
          <a:xfrm>
            <a:off x="9595839" y="-1635902"/>
            <a:ext cx="3478155" cy="860804"/>
          </a:xfrm>
          <a:prstGeom prst="triangl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내용 개체 틀 10">
            <a:extLst>
              <a:ext uri="{FF2B5EF4-FFF2-40B4-BE49-F238E27FC236}">
                <a16:creationId xmlns:a16="http://schemas.microsoft.com/office/drawing/2014/main" id="{3964711B-948B-414F-A7AC-72A1BAD251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99" r="42023" b="26039"/>
          <a:stretch/>
        </p:blipFill>
        <p:spPr>
          <a:xfrm flipH="1">
            <a:off x="11120127" y="-1657320"/>
            <a:ext cx="429578" cy="949219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E95F3E65-340B-44F8-9CE8-043D11A17C4C}"/>
              </a:ext>
            </a:extLst>
          </p:cNvPr>
          <p:cNvSpPr/>
          <p:nvPr/>
        </p:nvSpPr>
        <p:spPr>
          <a:xfrm>
            <a:off x="2867623" y="-6812517"/>
            <a:ext cx="12192000" cy="6858001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31B3853-9407-4CE6-AA65-3E2D33944ABE}"/>
              </a:ext>
            </a:extLst>
          </p:cNvPr>
          <p:cNvSpPr/>
          <p:nvPr/>
        </p:nvSpPr>
        <p:spPr>
          <a:xfrm>
            <a:off x="12908723" y="2625481"/>
            <a:ext cx="3147013" cy="1705569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89551E01-CA4F-4DF9-9299-EE640E729040}"/>
              </a:ext>
            </a:extLst>
          </p:cNvPr>
          <p:cNvCxnSpPr/>
          <p:nvPr/>
        </p:nvCxnSpPr>
        <p:spPr>
          <a:xfrm>
            <a:off x="3052763" y="4529131"/>
            <a:ext cx="608647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57C32A3-B6F6-44F1-82DF-A5606A7A9B2E}"/>
              </a:ext>
            </a:extLst>
          </p:cNvPr>
          <p:cNvCxnSpPr/>
          <p:nvPr/>
        </p:nvCxnSpPr>
        <p:spPr>
          <a:xfrm>
            <a:off x="3052763" y="2528881"/>
            <a:ext cx="231933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E1811EC-BE4C-46FD-9F68-3E057C388E2A}"/>
              </a:ext>
            </a:extLst>
          </p:cNvPr>
          <p:cNvCxnSpPr/>
          <p:nvPr/>
        </p:nvCxnSpPr>
        <p:spPr>
          <a:xfrm>
            <a:off x="6819901" y="2528881"/>
            <a:ext cx="231933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>
            <a:extLst>
              <a:ext uri="{FF2B5EF4-FFF2-40B4-BE49-F238E27FC236}">
                <a16:creationId xmlns:a16="http://schemas.microsoft.com/office/drawing/2014/main" id="{8E0252F3-5D03-48EA-B22B-68BFA0734D4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4542" y="1890212"/>
            <a:ext cx="1336014" cy="1107982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0B5BFE5-C616-4B20-BBB7-941C394E4752}"/>
              </a:ext>
            </a:extLst>
          </p:cNvPr>
          <p:cNvSpPr txBox="1"/>
          <p:nvPr/>
        </p:nvSpPr>
        <p:spPr>
          <a:xfrm>
            <a:off x="5069122" y="3039662"/>
            <a:ext cx="2053768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210 맨발의청춘 R" panose="02020603020101020101" pitchFamily="18" charset="-127"/>
              </a:rPr>
              <a:t>Q&amp;A</a:t>
            </a:r>
            <a:endParaRPr kumimoji="0" lang="ko-KR" altLang="en-US" sz="6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210 맨발의청춘 R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89E0712-5E13-4EF1-BD46-E4184AC77139}"/>
              </a:ext>
            </a:extLst>
          </p:cNvPr>
          <p:cNvSpPr txBox="1"/>
          <p:nvPr/>
        </p:nvSpPr>
        <p:spPr>
          <a:xfrm>
            <a:off x="28576" y="56951"/>
            <a:ext cx="220618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latin typeface="Futura Hv BT" panose="020B0702020204090204" pitchFamily="34" charset="0"/>
                <a:ea typeface="THE명품고딕M" panose="02020603020101020101" pitchFamily="18" charset="-127"/>
              </a:rPr>
              <a:t>2019 SUMMER K-SW </a:t>
            </a:r>
          </a:p>
          <a:p>
            <a:r>
              <a:rPr lang="en-US" altLang="ko-KR" sz="1600" spc="-150" dirty="0" err="1">
                <a:solidFill>
                  <a:schemeClr val="bg1"/>
                </a:solidFill>
                <a:latin typeface="Futura Hv BT" panose="020B0702020204090204" pitchFamily="34" charset="0"/>
                <a:ea typeface="THE명품고딕M" panose="02020603020101020101" pitchFamily="18" charset="-127"/>
              </a:rPr>
              <a:t>AgIOT</a:t>
            </a:r>
            <a:r>
              <a:rPr lang="en-US" altLang="ko-KR" sz="1600" spc="-150" dirty="0">
                <a:solidFill>
                  <a:schemeClr val="bg1"/>
                </a:solidFill>
                <a:latin typeface="Futura Hv BT" panose="020B0702020204090204" pitchFamily="34" charset="0"/>
                <a:ea typeface="THE명품고딕M" panose="02020603020101020101" pitchFamily="18" charset="-127"/>
              </a:rPr>
              <a:t> By Prof. Tony Smith</a:t>
            </a:r>
            <a:endParaRPr lang="ko-KR" altLang="en-US" sz="1600" spc="-150" dirty="0">
              <a:solidFill>
                <a:schemeClr val="bg1"/>
              </a:solidFill>
              <a:latin typeface="Futura Hv BT" panose="020B0702020204090204" pitchFamily="34" charset="0"/>
              <a:ea typeface="THE명품고딕M" panose="02020603020101020101" pitchFamily="18" charset="-127"/>
            </a:endParaRPr>
          </a:p>
        </p:txBody>
      </p:sp>
      <p:sp>
        <p:nvSpPr>
          <p:cNvPr id="67" name="직각 삼각형 66">
            <a:extLst>
              <a:ext uri="{FF2B5EF4-FFF2-40B4-BE49-F238E27FC236}">
                <a16:creationId xmlns:a16="http://schemas.microsoft.com/office/drawing/2014/main" id="{B9EF0DE0-84B4-4C60-AE01-BF570051A20D}"/>
              </a:ext>
            </a:extLst>
          </p:cNvPr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9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사각형 4"/>
          <p:cNvSpPr/>
          <p:nvPr/>
        </p:nvSpPr>
        <p:spPr>
          <a:xfrm>
            <a:off x="8477144" y="4801620"/>
            <a:ext cx="3595131" cy="18911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E3B0AA-4CD4-404D-AF76-B724FF9A6E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2" t="46333" r="1197" b="-7435"/>
          <a:stretch/>
        </p:blipFill>
        <p:spPr>
          <a:xfrm>
            <a:off x="-4308333" y="-1259314"/>
            <a:ext cx="3928915" cy="231213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92A199-E0BA-478E-8EDA-B858BD9DCCAE}"/>
              </a:ext>
            </a:extLst>
          </p:cNvPr>
          <p:cNvSpPr/>
          <p:nvPr/>
        </p:nvSpPr>
        <p:spPr>
          <a:xfrm>
            <a:off x="-1471642" y="-2771347"/>
            <a:ext cx="379268" cy="34487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28E5D28-7524-4B8E-A731-04F8640B1F18}"/>
              </a:ext>
            </a:extLst>
          </p:cNvPr>
          <p:cNvCxnSpPr/>
          <p:nvPr/>
        </p:nvCxnSpPr>
        <p:spPr>
          <a:xfrm>
            <a:off x="-2467841" y="-3912177"/>
            <a:ext cx="8572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D40EBF9-5499-4929-B781-0B6F26550AF3}"/>
              </a:ext>
            </a:extLst>
          </p:cNvPr>
          <p:cNvCxnSpPr/>
          <p:nvPr/>
        </p:nvCxnSpPr>
        <p:spPr>
          <a:xfrm>
            <a:off x="-1183387" y="-3912177"/>
            <a:ext cx="8572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C7C1EF9-E7A3-4555-A6EC-EB21A35B9A1D}"/>
              </a:ext>
            </a:extLst>
          </p:cNvPr>
          <p:cNvCxnSpPr>
            <a:cxnSpLocks/>
          </p:cNvCxnSpPr>
          <p:nvPr/>
        </p:nvCxnSpPr>
        <p:spPr>
          <a:xfrm flipV="1">
            <a:off x="-1922318" y="-4795404"/>
            <a:ext cx="529878" cy="8832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625ACAF-113B-486E-9913-3021BEA57761}"/>
              </a:ext>
            </a:extLst>
          </p:cNvPr>
          <p:cNvCxnSpPr>
            <a:cxnSpLocks/>
          </p:cNvCxnSpPr>
          <p:nvPr/>
        </p:nvCxnSpPr>
        <p:spPr>
          <a:xfrm flipH="1" flipV="1">
            <a:off x="-1407437" y="-4816187"/>
            <a:ext cx="529878" cy="8832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DB43888-CAB0-46B7-B85A-B5A1FDADF17E}"/>
              </a:ext>
            </a:extLst>
          </p:cNvPr>
          <p:cNvCxnSpPr>
            <a:cxnSpLocks/>
          </p:cNvCxnSpPr>
          <p:nvPr/>
        </p:nvCxnSpPr>
        <p:spPr>
          <a:xfrm>
            <a:off x="-2467841" y="-3191065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1B4C702-0F47-420C-8CC9-DA00CC297BF2}"/>
              </a:ext>
            </a:extLst>
          </p:cNvPr>
          <p:cNvCxnSpPr>
            <a:cxnSpLocks/>
          </p:cNvCxnSpPr>
          <p:nvPr/>
        </p:nvCxnSpPr>
        <p:spPr>
          <a:xfrm>
            <a:off x="-2457020" y="-2023904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0B31E4A-78B9-4854-A1EF-841F29B26DAE}"/>
              </a:ext>
            </a:extLst>
          </p:cNvPr>
          <p:cNvCxnSpPr>
            <a:cxnSpLocks/>
          </p:cNvCxnSpPr>
          <p:nvPr/>
        </p:nvCxnSpPr>
        <p:spPr>
          <a:xfrm>
            <a:off x="-2531431" y="-3191065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EE401F7-5D2C-4F75-AC4F-4D4DA028B25B}"/>
              </a:ext>
            </a:extLst>
          </p:cNvPr>
          <p:cNvCxnSpPr>
            <a:cxnSpLocks/>
          </p:cNvCxnSpPr>
          <p:nvPr/>
        </p:nvCxnSpPr>
        <p:spPr>
          <a:xfrm>
            <a:off x="-2542494" y="-3191065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AA2F144-7FAC-4302-8E7B-CCA31E21EB00}"/>
              </a:ext>
            </a:extLst>
          </p:cNvPr>
          <p:cNvCxnSpPr>
            <a:cxnSpLocks/>
          </p:cNvCxnSpPr>
          <p:nvPr/>
        </p:nvCxnSpPr>
        <p:spPr>
          <a:xfrm>
            <a:off x="-315316" y="-3191065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630D093-0BB7-4D9D-926F-DACDC6745B2A}"/>
              </a:ext>
            </a:extLst>
          </p:cNvPr>
          <p:cNvCxnSpPr/>
          <p:nvPr/>
        </p:nvCxnSpPr>
        <p:spPr>
          <a:xfrm>
            <a:off x="-5730259" y="-3891394"/>
            <a:ext cx="8572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74CC276-BEC0-4B66-AC69-FE9F865C1633}"/>
              </a:ext>
            </a:extLst>
          </p:cNvPr>
          <p:cNvCxnSpPr/>
          <p:nvPr/>
        </p:nvCxnSpPr>
        <p:spPr>
          <a:xfrm>
            <a:off x="-4445805" y="-3891394"/>
            <a:ext cx="8572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EED71D3-5079-4E64-A6A5-8E690FDD80B0}"/>
              </a:ext>
            </a:extLst>
          </p:cNvPr>
          <p:cNvCxnSpPr>
            <a:cxnSpLocks/>
          </p:cNvCxnSpPr>
          <p:nvPr/>
        </p:nvCxnSpPr>
        <p:spPr>
          <a:xfrm flipV="1">
            <a:off x="-5699237" y="-4803498"/>
            <a:ext cx="529878" cy="8832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A688D39-24DE-4515-8EEF-59BEF1432602}"/>
              </a:ext>
            </a:extLst>
          </p:cNvPr>
          <p:cNvCxnSpPr>
            <a:cxnSpLocks/>
          </p:cNvCxnSpPr>
          <p:nvPr/>
        </p:nvCxnSpPr>
        <p:spPr>
          <a:xfrm flipH="1" flipV="1">
            <a:off x="-4131070" y="-4808503"/>
            <a:ext cx="529878" cy="8832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54B72AF-7189-4D15-8FC9-E3397F8AA7EC}"/>
              </a:ext>
            </a:extLst>
          </p:cNvPr>
          <p:cNvCxnSpPr>
            <a:cxnSpLocks/>
          </p:cNvCxnSpPr>
          <p:nvPr/>
        </p:nvCxnSpPr>
        <p:spPr>
          <a:xfrm>
            <a:off x="-5730259" y="-3170282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D179329-C48A-42F9-942E-43272BB838D8}"/>
              </a:ext>
            </a:extLst>
          </p:cNvPr>
          <p:cNvCxnSpPr>
            <a:cxnSpLocks/>
          </p:cNvCxnSpPr>
          <p:nvPr/>
        </p:nvCxnSpPr>
        <p:spPr>
          <a:xfrm>
            <a:off x="-5828444" y="-1906859"/>
            <a:ext cx="225071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3A50DE-DF1C-47E2-97EC-32409D40EFE3}"/>
              </a:ext>
            </a:extLst>
          </p:cNvPr>
          <p:cNvCxnSpPr>
            <a:cxnSpLocks/>
          </p:cNvCxnSpPr>
          <p:nvPr/>
        </p:nvCxnSpPr>
        <p:spPr>
          <a:xfrm>
            <a:off x="-5793849" y="-3170282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DAF0650-9FE4-4783-A657-A877688F4D19}"/>
              </a:ext>
            </a:extLst>
          </p:cNvPr>
          <p:cNvCxnSpPr>
            <a:cxnSpLocks/>
          </p:cNvCxnSpPr>
          <p:nvPr/>
        </p:nvCxnSpPr>
        <p:spPr>
          <a:xfrm>
            <a:off x="-5804912" y="-3170282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6EBE3BC-830D-428B-BFA0-32BB41BBF5DB}"/>
              </a:ext>
            </a:extLst>
          </p:cNvPr>
          <p:cNvCxnSpPr>
            <a:cxnSpLocks/>
          </p:cNvCxnSpPr>
          <p:nvPr/>
        </p:nvCxnSpPr>
        <p:spPr>
          <a:xfrm>
            <a:off x="-3577734" y="-3170282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F8A9A70-1EFE-4B5A-83DC-5FECE52427DD}"/>
              </a:ext>
            </a:extLst>
          </p:cNvPr>
          <p:cNvCxnSpPr>
            <a:cxnSpLocks/>
          </p:cNvCxnSpPr>
          <p:nvPr/>
        </p:nvCxnSpPr>
        <p:spPr>
          <a:xfrm>
            <a:off x="-5719438" y="-4774621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55ADCB-778C-48FE-841C-0F655D8149DC}"/>
              </a:ext>
            </a:extLst>
          </p:cNvPr>
          <p:cNvSpPr/>
          <p:nvPr/>
        </p:nvSpPr>
        <p:spPr>
          <a:xfrm>
            <a:off x="-2039216" y="-7316794"/>
            <a:ext cx="4815607" cy="2466419"/>
          </a:xfrm>
          <a:prstGeom prst="rect">
            <a:avLst/>
          </a:prstGeom>
          <a:noFill/>
          <a:ln w="5715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4B1DFDD-5514-46E0-A4EA-D9691B3FD9E1}"/>
              </a:ext>
            </a:extLst>
          </p:cNvPr>
          <p:cNvCxnSpPr>
            <a:cxnSpLocks/>
          </p:cNvCxnSpPr>
          <p:nvPr/>
        </p:nvCxnSpPr>
        <p:spPr>
          <a:xfrm>
            <a:off x="698277" y="-3427091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D98B3B6-05A0-4C5E-8384-62220AB944EC}"/>
              </a:ext>
            </a:extLst>
          </p:cNvPr>
          <p:cNvCxnSpPr>
            <a:cxnSpLocks/>
          </p:cNvCxnSpPr>
          <p:nvPr/>
        </p:nvCxnSpPr>
        <p:spPr>
          <a:xfrm>
            <a:off x="600092" y="-2163668"/>
            <a:ext cx="225071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A159028-A0BC-4C22-B67C-990EABC84C6E}"/>
              </a:ext>
            </a:extLst>
          </p:cNvPr>
          <p:cNvCxnSpPr>
            <a:cxnSpLocks/>
          </p:cNvCxnSpPr>
          <p:nvPr/>
        </p:nvCxnSpPr>
        <p:spPr>
          <a:xfrm>
            <a:off x="634687" y="-3427091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AF00D04-23E5-46E9-BADF-06D73E9BD281}"/>
              </a:ext>
            </a:extLst>
          </p:cNvPr>
          <p:cNvCxnSpPr>
            <a:cxnSpLocks/>
          </p:cNvCxnSpPr>
          <p:nvPr/>
        </p:nvCxnSpPr>
        <p:spPr>
          <a:xfrm>
            <a:off x="623624" y="-3427091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5E474F8-81C7-4FEB-AA71-6CA3A53CDE84}"/>
              </a:ext>
            </a:extLst>
          </p:cNvPr>
          <p:cNvCxnSpPr>
            <a:cxnSpLocks/>
          </p:cNvCxnSpPr>
          <p:nvPr/>
        </p:nvCxnSpPr>
        <p:spPr>
          <a:xfrm>
            <a:off x="2850802" y="-3427091"/>
            <a:ext cx="0" cy="213169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íë¡ëì¤48ì ëí ì´ë¯¸ì§ ê²ìê²°ê³¼">
            <a:extLst>
              <a:ext uri="{FF2B5EF4-FFF2-40B4-BE49-F238E27FC236}">
                <a16:creationId xmlns:a16="http://schemas.microsoft.com/office/drawing/2014/main" id="{C2B8EE00-F9F7-467C-8900-31F06DA4D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94343" y="518187"/>
            <a:ext cx="5045894" cy="283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0736F664-256D-4E35-869B-CD6BD678E0ED}"/>
              </a:ext>
            </a:extLst>
          </p:cNvPr>
          <p:cNvSpPr/>
          <p:nvPr/>
        </p:nvSpPr>
        <p:spPr>
          <a:xfrm>
            <a:off x="9204926" y="-4510389"/>
            <a:ext cx="6388100" cy="3271806"/>
          </a:xfrm>
          <a:prstGeom prst="flowChartDecision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C8D831B6-F170-4992-AC49-376B8CE5B4FB}"/>
              </a:ext>
            </a:extLst>
          </p:cNvPr>
          <p:cNvSpPr/>
          <p:nvPr/>
        </p:nvSpPr>
        <p:spPr>
          <a:xfrm>
            <a:off x="9595839" y="-1635902"/>
            <a:ext cx="3478155" cy="860804"/>
          </a:xfrm>
          <a:prstGeom prst="triangl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내용 개체 틀 10">
            <a:extLst>
              <a:ext uri="{FF2B5EF4-FFF2-40B4-BE49-F238E27FC236}">
                <a16:creationId xmlns:a16="http://schemas.microsoft.com/office/drawing/2014/main" id="{3964711B-948B-414F-A7AC-72A1BAD251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99" r="42023" b="26039"/>
          <a:stretch/>
        </p:blipFill>
        <p:spPr>
          <a:xfrm flipH="1">
            <a:off x="11120127" y="-1657320"/>
            <a:ext cx="429578" cy="949219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E95F3E65-340B-44F8-9CE8-043D11A17C4C}"/>
              </a:ext>
            </a:extLst>
          </p:cNvPr>
          <p:cNvSpPr/>
          <p:nvPr/>
        </p:nvSpPr>
        <p:spPr>
          <a:xfrm>
            <a:off x="2867623" y="-6812517"/>
            <a:ext cx="12192000" cy="6858001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9BE4A9-81D6-4CE6-B5C9-B7E74FB2293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727" y="5239185"/>
            <a:ext cx="1018729" cy="610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CA569D-0306-4998-9223-5FAD418B3E75}"/>
              </a:ext>
            </a:extLst>
          </p:cNvPr>
          <p:cNvSpPr txBox="1"/>
          <p:nvPr/>
        </p:nvSpPr>
        <p:spPr>
          <a:xfrm>
            <a:off x="8477144" y="4851304"/>
            <a:ext cx="1797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A676F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Supported By</a:t>
            </a:r>
            <a:endParaRPr lang="ko-KR" altLang="en-US" sz="2000" dirty="0">
              <a:solidFill>
                <a:srgbClr val="5A676F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31B3853-9407-4CE6-AA65-3E2D33944ABE}"/>
              </a:ext>
            </a:extLst>
          </p:cNvPr>
          <p:cNvSpPr/>
          <p:nvPr/>
        </p:nvSpPr>
        <p:spPr>
          <a:xfrm>
            <a:off x="12908723" y="2625481"/>
            <a:ext cx="3147013" cy="1705569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89551E01-CA4F-4DF9-9299-EE640E729040}"/>
              </a:ext>
            </a:extLst>
          </p:cNvPr>
          <p:cNvCxnSpPr/>
          <p:nvPr/>
        </p:nvCxnSpPr>
        <p:spPr>
          <a:xfrm>
            <a:off x="3052763" y="4529131"/>
            <a:ext cx="608647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57C32A3-B6F6-44F1-82DF-A5606A7A9B2E}"/>
              </a:ext>
            </a:extLst>
          </p:cNvPr>
          <p:cNvCxnSpPr/>
          <p:nvPr/>
        </p:nvCxnSpPr>
        <p:spPr>
          <a:xfrm>
            <a:off x="3052763" y="2528881"/>
            <a:ext cx="231933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E1811EC-BE4C-46FD-9F68-3E057C388E2A}"/>
              </a:ext>
            </a:extLst>
          </p:cNvPr>
          <p:cNvCxnSpPr/>
          <p:nvPr/>
        </p:nvCxnSpPr>
        <p:spPr>
          <a:xfrm>
            <a:off x="6819901" y="2528881"/>
            <a:ext cx="231933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>
            <a:extLst>
              <a:ext uri="{FF2B5EF4-FFF2-40B4-BE49-F238E27FC236}">
                <a16:creationId xmlns:a16="http://schemas.microsoft.com/office/drawing/2014/main" id="{8E0252F3-5D03-48EA-B22B-68BFA0734D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4542" y="1890212"/>
            <a:ext cx="1336014" cy="1107982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0B5BFE5-C616-4B20-BBB7-941C394E4752}"/>
              </a:ext>
            </a:extLst>
          </p:cNvPr>
          <p:cNvSpPr txBox="1"/>
          <p:nvPr/>
        </p:nvSpPr>
        <p:spPr>
          <a:xfrm>
            <a:off x="3599040" y="3039662"/>
            <a:ext cx="4993931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210 맨발의청춘 R" panose="02020603020101020101" pitchFamily="18" charset="-127"/>
              </a:rPr>
              <a:t>THANK YOU</a:t>
            </a:r>
            <a:endParaRPr kumimoji="0" lang="ko-KR" altLang="en-US" sz="6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210 맨발의청춘 R" panose="02020603020101020101" pitchFamily="18" charset="-127"/>
            </a:endParaRPr>
          </a:p>
        </p:txBody>
      </p:sp>
      <p:pic>
        <p:nvPicPr>
          <p:cNvPr id="1034" name="Picture 10" descr="íì¼:external/s20.postimg.org/jejunu_logo_1.png">
            <a:extLst>
              <a:ext uri="{FF2B5EF4-FFF2-40B4-BE49-F238E27FC236}">
                <a16:creationId xmlns:a16="http://schemas.microsoft.com/office/drawing/2014/main" id="{BC11ECAC-E759-4283-B88F-27AE78B70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317" y="5790657"/>
            <a:ext cx="676953" cy="808078"/>
          </a:xfrm>
          <a:prstGeom prst="rect">
            <a:avLst/>
          </a:prstGeom>
          <a:noFill/>
        </p:spPr>
      </p:pic>
      <p:pic>
        <p:nvPicPr>
          <p:cNvPr id="1036" name="Picture 12" descr="purdue logoì ëí ì´ë¯¸ì§ ê²ìê²°ê³¼">
            <a:extLst>
              <a:ext uri="{FF2B5EF4-FFF2-40B4-BE49-F238E27FC236}">
                <a16:creationId xmlns:a16="http://schemas.microsoft.com/office/drawing/2014/main" id="{7DE8B2F2-D820-41D8-8B7E-E105A080B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0" t="14619" r="6822" b="57423"/>
          <a:stretch/>
        </p:blipFill>
        <p:spPr bwMode="auto">
          <a:xfrm>
            <a:off x="10261470" y="5329001"/>
            <a:ext cx="1410277" cy="46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íì¼:KNU_logo1.png">
            <a:extLst>
              <a:ext uri="{FF2B5EF4-FFF2-40B4-BE49-F238E27FC236}">
                <a16:creationId xmlns:a16="http://schemas.microsoft.com/office/drawing/2014/main" id="{0ABF8357-F3FA-441F-A509-C7709E5DE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807" y="5839432"/>
            <a:ext cx="791006" cy="7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íì¼:a1Oj6FN.png">
            <a:extLst>
              <a:ext uri="{FF2B5EF4-FFF2-40B4-BE49-F238E27FC236}">
                <a16:creationId xmlns:a16="http://schemas.microsoft.com/office/drawing/2014/main" id="{3E72250B-A0DE-413E-9D99-561308619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503" y="5837166"/>
            <a:ext cx="809124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D7EF7DFE-D0FE-485F-9751-F31C458B6292}"/>
              </a:ext>
            </a:extLst>
          </p:cNvPr>
          <p:cNvSpPr/>
          <p:nvPr/>
        </p:nvSpPr>
        <p:spPr>
          <a:xfrm>
            <a:off x="-1511484" y="4697415"/>
            <a:ext cx="75000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SUKRYUL LIM, CHANGHO SEO, YUNCHANG CHAE Kyungpook Univ.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2F8B599-4D5A-4A18-A57B-76E0AD6A7B99}"/>
              </a:ext>
            </a:extLst>
          </p:cNvPr>
          <p:cNvSpPr/>
          <p:nvPr/>
        </p:nvSpPr>
        <p:spPr>
          <a:xfrm>
            <a:off x="44857" y="5014764"/>
            <a:ext cx="22161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SUMIN LEE Sejong Univ.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2F092B-4AFF-4016-A907-66D213E2D27E}"/>
              </a:ext>
            </a:extLst>
          </p:cNvPr>
          <p:cNvSpPr/>
          <p:nvPr/>
        </p:nvSpPr>
        <p:spPr>
          <a:xfrm>
            <a:off x="44857" y="5332113"/>
            <a:ext cx="2613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CHANHYEOK JUN </a:t>
            </a:r>
            <a:r>
              <a:rPr lang="en-US" altLang="ko-KR" sz="1400" dirty="0" err="1">
                <a:solidFill>
                  <a:schemeClr val="bg1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Jeju</a:t>
            </a:r>
            <a:r>
              <a:rPr lang="en-US" altLang="ko-KR" sz="1400" dirty="0">
                <a:solidFill>
                  <a:schemeClr val="bg1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 Univ.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9651A86-9CCE-4E04-844F-76F29AC07ABF}"/>
              </a:ext>
            </a:extLst>
          </p:cNvPr>
          <p:cNvSpPr/>
          <p:nvPr/>
        </p:nvSpPr>
        <p:spPr>
          <a:xfrm>
            <a:off x="56237" y="5644598"/>
            <a:ext cx="65933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AIDAN MAIS , AUSTIN RIEGSECKER, MILOS, TOMO,</a:t>
            </a:r>
            <a:r>
              <a:rPr lang="ko-KR" altLang="en-US" sz="1400" dirty="0">
                <a:solidFill>
                  <a:schemeClr val="bg1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KAR EE HO Purdue Univ.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2BCF57D-70F1-41D3-A55A-DFCB4D79976C}"/>
              </a:ext>
            </a:extLst>
          </p:cNvPr>
          <p:cNvSpPr/>
          <p:nvPr/>
        </p:nvSpPr>
        <p:spPr>
          <a:xfrm>
            <a:off x="44857" y="5966811"/>
            <a:ext cx="6571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Prof ANTONY SMITH, Prof ERIC</a:t>
            </a:r>
            <a:r>
              <a:rPr lang="ko-KR" altLang="en-US" sz="1400" dirty="0">
                <a:solidFill>
                  <a:schemeClr val="bg1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MATSIN,</a:t>
            </a:r>
            <a:r>
              <a:rPr lang="ko-KR" altLang="en-US" sz="1400" dirty="0">
                <a:solidFill>
                  <a:schemeClr val="bg1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Futura Hv BT" panose="020B0702020204090204" pitchFamily="34" charset="0"/>
                <a:ea typeface="12롯데마트행복Bold" panose="02020603020101020101" pitchFamily="18" charset="-127"/>
              </a:rPr>
              <a:t>Prof RICHARD GRANT Purdue Univ.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89431B-BB91-4BD7-85D9-4019A6DA4F96}"/>
              </a:ext>
            </a:extLst>
          </p:cNvPr>
          <p:cNvSpPr txBox="1"/>
          <p:nvPr/>
        </p:nvSpPr>
        <p:spPr>
          <a:xfrm>
            <a:off x="28576" y="56951"/>
            <a:ext cx="220618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latin typeface="Futura Hv BT" panose="020B0702020204090204" pitchFamily="34" charset="0"/>
                <a:ea typeface="THE명품고딕M" panose="02020603020101020101" pitchFamily="18" charset="-127"/>
              </a:rPr>
              <a:t>2019 SUMMER K-SW </a:t>
            </a:r>
          </a:p>
          <a:p>
            <a:r>
              <a:rPr lang="en-US" altLang="ko-KR" sz="1600" spc="-150" dirty="0" err="1">
                <a:solidFill>
                  <a:schemeClr val="bg1"/>
                </a:solidFill>
                <a:latin typeface="Futura Hv BT" panose="020B0702020204090204" pitchFamily="34" charset="0"/>
                <a:ea typeface="THE명품고딕M" panose="02020603020101020101" pitchFamily="18" charset="-127"/>
              </a:rPr>
              <a:t>AgIOT</a:t>
            </a:r>
            <a:r>
              <a:rPr lang="en-US" altLang="ko-KR" sz="1600" spc="-150" dirty="0">
                <a:solidFill>
                  <a:schemeClr val="bg1"/>
                </a:solidFill>
                <a:latin typeface="Futura Hv BT" panose="020B0702020204090204" pitchFamily="34" charset="0"/>
                <a:ea typeface="THE명품고딕M" panose="02020603020101020101" pitchFamily="18" charset="-127"/>
              </a:rPr>
              <a:t> By Prof. Tony Smith</a:t>
            </a:r>
            <a:endParaRPr lang="ko-KR" altLang="en-US" sz="1600" spc="-150" dirty="0">
              <a:solidFill>
                <a:schemeClr val="bg1"/>
              </a:solidFill>
              <a:latin typeface="Futura Hv BT" panose="020B0702020204090204" pitchFamily="34" charset="0"/>
              <a:ea typeface="THE명품고딕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742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2005708" y="689792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54EEC0-735E-48A7-BC90-15D57C647225}"/>
              </a:ext>
            </a:extLst>
          </p:cNvPr>
          <p:cNvSpPr/>
          <p:nvPr/>
        </p:nvSpPr>
        <p:spPr>
          <a:xfrm>
            <a:off x="-1014338" y="-2322112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/>
              </a:rPr>
              <a:t>33.867cm : 19.05cm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2BD964-95B4-4F41-B90C-56359B6DD3FE}"/>
              </a:ext>
            </a:extLst>
          </p:cNvPr>
          <p:cNvCxnSpPr/>
          <p:nvPr/>
        </p:nvCxnSpPr>
        <p:spPr>
          <a:xfrm>
            <a:off x="-1203788" y="-3829383"/>
            <a:ext cx="1842172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7BA370-345D-4023-ADA0-BA0A12AC5540}"/>
              </a:ext>
            </a:extLst>
          </p:cNvPr>
          <p:cNvSpPr txBox="1"/>
          <p:nvPr/>
        </p:nvSpPr>
        <p:spPr>
          <a:xfrm>
            <a:off x="-2923561" y="-3347618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6115FD-2E92-463A-9F39-3867CA084C29}"/>
              </a:ext>
            </a:extLst>
          </p:cNvPr>
          <p:cNvSpPr txBox="1"/>
          <p:nvPr/>
        </p:nvSpPr>
        <p:spPr>
          <a:xfrm>
            <a:off x="-2730560" y="-2583441"/>
            <a:ext cx="12686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1528DE-DE68-4B9C-A778-DAAD13BBCE21}"/>
              </a:ext>
            </a:extLst>
          </p:cNvPr>
          <p:cNvSpPr txBox="1"/>
          <p:nvPr/>
        </p:nvSpPr>
        <p:spPr>
          <a:xfrm>
            <a:off x="-2605365" y="-1819264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DAF633-F1E7-4C92-80BB-339A66F8A5F6}"/>
              </a:ext>
            </a:extLst>
          </p:cNvPr>
          <p:cNvSpPr txBox="1"/>
          <p:nvPr/>
        </p:nvSpPr>
        <p:spPr>
          <a:xfrm>
            <a:off x="-2988483" y="-1055087"/>
            <a:ext cx="17844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Development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67E96C-17C0-45D0-B3EF-FBFC945F06C6}"/>
              </a:ext>
            </a:extLst>
          </p:cNvPr>
          <p:cNvSpPr txBox="1"/>
          <p:nvPr/>
        </p:nvSpPr>
        <p:spPr>
          <a:xfrm>
            <a:off x="850838" y="-3372221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A03A0E-3434-464A-87CF-016620532498}"/>
              </a:ext>
            </a:extLst>
          </p:cNvPr>
          <p:cNvGrpSpPr/>
          <p:nvPr/>
        </p:nvGrpSpPr>
        <p:grpSpPr>
          <a:xfrm>
            <a:off x="-3437744" y="-3291232"/>
            <a:ext cx="2682982" cy="198165"/>
            <a:chOff x="4773740" y="2324375"/>
            <a:chExt cx="2682982" cy="198165"/>
          </a:xfrm>
        </p:grpSpPr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EB04591-C9C1-47DF-AE20-DA585050510D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08756F86-505E-4216-835C-92BCE7340D1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184652-039B-4061-822B-CE2A16534BCF}"/>
              </a:ext>
            </a:extLst>
          </p:cNvPr>
          <p:cNvGrpSpPr/>
          <p:nvPr/>
        </p:nvGrpSpPr>
        <p:grpSpPr>
          <a:xfrm>
            <a:off x="-3437744" y="-2516096"/>
            <a:ext cx="2682982" cy="198165"/>
            <a:chOff x="4773740" y="2324375"/>
            <a:chExt cx="2682982" cy="198165"/>
          </a:xfrm>
        </p:grpSpPr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8001C6B8-AC55-4DE6-A59F-32B839E9A367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2C0299AB-FCB8-4EF0-B78C-3926FC2E84E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A40A4D6-B158-443B-AF1C-58CFEC46C0D8}"/>
              </a:ext>
            </a:extLst>
          </p:cNvPr>
          <p:cNvGrpSpPr/>
          <p:nvPr/>
        </p:nvGrpSpPr>
        <p:grpSpPr>
          <a:xfrm>
            <a:off x="-3437744" y="-1742769"/>
            <a:ext cx="2682982" cy="198165"/>
            <a:chOff x="4773740" y="2324375"/>
            <a:chExt cx="2682982" cy="198165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9013346-A7B4-4417-A437-2DEE111A66DA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1F996605-3637-4841-9902-FE6306219A3B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806F7C9-7324-4FA0-ABCA-F3E57E8CE221}"/>
              </a:ext>
            </a:extLst>
          </p:cNvPr>
          <p:cNvGrpSpPr/>
          <p:nvPr/>
        </p:nvGrpSpPr>
        <p:grpSpPr>
          <a:xfrm>
            <a:off x="-3437744" y="-972702"/>
            <a:ext cx="2682982" cy="198165"/>
            <a:chOff x="4773740" y="2324375"/>
            <a:chExt cx="2682982" cy="19816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92291859-EE66-4E9C-AAC7-2AF291B44D29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3797FEE3-9FAA-4196-A366-0440F5DE7BF4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96CF78E-232F-4F01-B746-E53C037C3310}"/>
              </a:ext>
            </a:extLst>
          </p:cNvPr>
          <p:cNvGrpSpPr/>
          <p:nvPr/>
        </p:nvGrpSpPr>
        <p:grpSpPr>
          <a:xfrm>
            <a:off x="242080" y="-3309564"/>
            <a:ext cx="2682982" cy="198165"/>
            <a:chOff x="4773740" y="2324375"/>
            <a:chExt cx="2682982" cy="198165"/>
          </a:xfrm>
        </p:grpSpPr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880B66D6-0306-4110-90A4-00738F98154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3E4CFF50-4D56-4BAB-9F46-D5CB7E803EC1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23348F-92D3-4190-80D0-3A6B9A46AF06}"/>
              </a:ext>
            </a:extLst>
          </p:cNvPr>
          <p:cNvCxnSpPr>
            <a:cxnSpLocks/>
          </p:cNvCxnSpPr>
          <p:nvPr/>
        </p:nvCxnSpPr>
        <p:spPr>
          <a:xfrm>
            <a:off x="-1624194" y="-3829383"/>
            <a:ext cx="268298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575CA00-4C0E-4842-8375-BA3D8EA6B18E}"/>
              </a:ext>
            </a:extLst>
          </p:cNvPr>
          <p:cNvSpPr txBox="1"/>
          <p:nvPr/>
        </p:nvSpPr>
        <p:spPr>
          <a:xfrm>
            <a:off x="825994" y="-2553092"/>
            <a:ext cx="151515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53E86-2A47-41C4-A702-E0154F572D64}"/>
              </a:ext>
            </a:extLst>
          </p:cNvPr>
          <p:cNvSpPr txBox="1"/>
          <p:nvPr/>
        </p:nvSpPr>
        <p:spPr>
          <a:xfrm>
            <a:off x="717631" y="-1788915"/>
            <a:ext cx="173188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 Future work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0476CE-650C-48C3-8484-311034DA0FAF}"/>
              </a:ext>
            </a:extLst>
          </p:cNvPr>
          <p:cNvGrpSpPr/>
          <p:nvPr/>
        </p:nvGrpSpPr>
        <p:grpSpPr>
          <a:xfrm>
            <a:off x="242080" y="-2476597"/>
            <a:ext cx="2682982" cy="198165"/>
            <a:chOff x="4773740" y="2324375"/>
            <a:chExt cx="2682982" cy="198165"/>
          </a:xfrm>
        </p:grpSpPr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D63159CA-B6CD-46F3-8BE5-D79C971B3F74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058C5D1F-B225-438D-AA0D-1B9D86FAE31E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AB7AE6E-F960-4DAD-8B5F-337581D188F7}"/>
              </a:ext>
            </a:extLst>
          </p:cNvPr>
          <p:cNvGrpSpPr/>
          <p:nvPr/>
        </p:nvGrpSpPr>
        <p:grpSpPr>
          <a:xfrm>
            <a:off x="242080" y="-1706530"/>
            <a:ext cx="2682982" cy="198165"/>
            <a:chOff x="4773740" y="2324375"/>
            <a:chExt cx="2682982" cy="198165"/>
          </a:xfrm>
        </p:grpSpPr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74513F9F-FD97-4B61-AA87-7EB91EB953A5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5D51BAAB-DC61-4958-B298-7D45B693D19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446574F-92FD-4D26-8D4B-7DCFFC5ADA71}"/>
              </a:ext>
            </a:extLst>
          </p:cNvPr>
          <p:cNvGrpSpPr/>
          <p:nvPr/>
        </p:nvGrpSpPr>
        <p:grpSpPr>
          <a:xfrm>
            <a:off x="242080" y="-962081"/>
            <a:ext cx="2682982" cy="198165"/>
            <a:chOff x="4773740" y="2324375"/>
            <a:chExt cx="2682982" cy="198165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F6FC9021-B13E-4A33-9CBC-9FDC2E56F18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181397F9-0F0C-4F42-9538-0259833D97D2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389B7C1-510A-424D-8E22-B5D959C063ED}"/>
              </a:ext>
            </a:extLst>
          </p:cNvPr>
          <p:cNvSpPr txBox="1"/>
          <p:nvPr/>
        </p:nvSpPr>
        <p:spPr>
          <a:xfrm>
            <a:off x="96307" y="-1406958"/>
            <a:ext cx="145937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 </a:t>
            </a: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168F2B2-D94B-4275-8604-68E6F87CE221}"/>
              </a:ext>
            </a:extLst>
          </p:cNvPr>
          <p:cNvSpPr txBox="1"/>
          <p:nvPr/>
        </p:nvSpPr>
        <p:spPr>
          <a:xfrm>
            <a:off x="2154943" y="211679"/>
            <a:ext cx="246118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4A723BE1-05C1-4C34-804E-86690E1F83EB}"/>
              </a:ext>
            </a:extLst>
          </p:cNvPr>
          <p:cNvSpPr/>
          <p:nvPr/>
        </p:nvSpPr>
        <p:spPr>
          <a:xfrm>
            <a:off x="2398783" y="1818264"/>
            <a:ext cx="9044100" cy="4650920"/>
          </a:xfrm>
          <a:prstGeom prst="roundRect">
            <a:avLst/>
          </a:prstGeom>
          <a:noFill/>
          <a:ln w="50800">
            <a:solidFill>
              <a:srgbClr val="C18D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41DFF0-53D0-4869-BE41-A9CEF9C0D7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999" y="384447"/>
            <a:ext cx="3075668" cy="307566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3CE4B6-5E18-425C-8E04-4DDAADB25EC1}"/>
              </a:ext>
            </a:extLst>
          </p:cNvPr>
          <p:cNvSpPr/>
          <p:nvPr/>
        </p:nvSpPr>
        <p:spPr>
          <a:xfrm>
            <a:off x="2396893" y="3728950"/>
            <a:ext cx="914282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rgbClr val="5A676F"/>
                </a:solidFill>
                <a:latin typeface="Futura Hv BT" panose="020B0702020204090204" pitchFamily="34" charset="0"/>
              </a:rPr>
              <a:t>“</a:t>
            </a:r>
            <a:r>
              <a:rPr lang="en-US" altLang="ko-KR" sz="2600" dirty="0">
                <a:solidFill>
                  <a:srgbClr val="C18D16"/>
                </a:solidFill>
                <a:latin typeface="Futura Hv BT" panose="020B0702020204090204" pitchFamily="34" charset="0"/>
              </a:rPr>
              <a:t>Farmers</a:t>
            </a:r>
            <a:r>
              <a:rPr lang="en-US" altLang="ko-KR" sz="2200" dirty="0">
                <a:solidFill>
                  <a:srgbClr val="5A676F"/>
                </a:solidFill>
                <a:latin typeface="Futura Hv BT" panose="020B0702020204090204" pitchFamily="34" charset="0"/>
              </a:rPr>
              <a:t> in Indiana must deal with a </a:t>
            </a:r>
            <a:r>
              <a:rPr lang="en-US" altLang="ko-KR" sz="2600" dirty="0">
                <a:solidFill>
                  <a:srgbClr val="C18D16"/>
                </a:solidFill>
                <a:latin typeface="Futura Hv BT" panose="020B0702020204090204" pitchFamily="34" charset="0"/>
              </a:rPr>
              <a:t>huge</a:t>
            </a:r>
            <a:r>
              <a:rPr lang="en-US" altLang="ko-KR" sz="2200" dirty="0">
                <a:solidFill>
                  <a:srgbClr val="5A676F"/>
                </a:solidFill>
                <a:latin typeface="Futura Hv BT" panose="020B0702020204090204" pitchFamily="34" charset="0"/>
              </a:rPr>
              <a:t> amount of workload”</a:t>
            </a:r>
            <a:endParaRPr lang="ko-KR" altLang="en-US" sz="2200" dirty="0">
              <a:solidFill>
                <a:srgbClr val="5A676F"/>
              </a:solidFill>
              <a:latin typeface="Futura Hv BT" panose="020B0702020204090204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17FD415-87B5-497F-B715-5EE84F903CB6}"/>
              </a:ext>
            </a:extLst>
          </p:cNvPr>
          <p:cNvSpPr/>
          <p:nvPr/>
        </p:nvSpPr>
        <p:spPr>
          <a:xfrm>
            <a:off x="4000952" y="4409240"/>
            <a:ext cx="6226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5A676F"/>
                </a:solidFill>
                <a:latin typeface="Futura Hv BT" panose="020B0702020204090204" pitchFamily="34" charset="0"/>
              </a:rPr>
              <a:t>“</a:t>
            </a:r>
            <a:r>
              <a:rPr lang="en-US" altLang="ko-KR" sz="2000" dirty="0">
                <a:solidFill>
                  <a:srgbClr val="5A676F"/>
                </a:solidFill>
                <a:latin typeface="Futura Hv BT" panose="020B0702020204090204" pitchFamily="34" charset="0"/>
              </a:rPr>
              <a:t>the </a:t>
            </a:r>
            <a:r>
              <a:rPr lang="en-US" altLang="ko-KR" sz="2000" dirty="0">
                <a:solidFill>
                  <a:srgbClr val="C18D16"/>
                </a:solidFill>
                <a:latin typeface="Futura Hv BT" panose="020B0702020204090204" pitchFamily="34" charset="0"/>
              </a:rPr>
              <a:t>climate</a:t>
            </a:r>
            <a:r>
              <a:rPr lang="en-US" altLang="ko-KR" sz="2000" dirty="0">
                <a:solidFill>
                  <a:srgbClr val="5A676F"/>
                </a:solidFill>
                <a:latin typeface="Futura Hv BT" panose="020B0702020204090204" pitchFamily="34" charset="0"/>
              </a:rPr>
              <a:t> of Indiana is very </a:t>
            </a:r>
            <a:r>
              <a:rPr lang="en-US" altLang="ko-KR" sz="2000" dirty="0">
                <a:solidFill>
                  <a:srgbClr val="C18D16"/>
                </a:solidFill>
                <a:latin typeface="Futura Hv BT" panose="020B0702020204090204" pitchFamily="34" charset="0"/>
              </a:rPr>
              <a:t>changeable</a:t>
            </a:r>
            <a:r>
              <a:rPr lang="en-US" altLang="ko-KR" sz="2000" dirty="0">
                <a:solidFill>
                  <a:srgbClr val="5A676F"/>
                </a:solidFill>
                <a:latin typeface="Futura Hv BT" panose="020B0702020204090204" pitchFamily="34" charset="0"/>
              </a:rPr>
              <a:t> across </a:t>
            </a:r>
          </a:p>
          <a:p>
            <a:r>
              <a:rPr lang="en-US" altLang="ko-KR" sz="2000" dirty="0">
                <a:solidFill>
                  <a:srgbClr val="5A676F"/>
                </a:solidFill>
                <a:latin typeface="Futura Hv BT" panose="020B0702020204090204" pitchFamily="34" charset="0"/>
              </a:rPr>
              <a:t>the field in scales of just a couple acres”</a:t>
            </a:r>
            <a:endParaRPr lang="ko-KR" altLang="en-US" dirty="0">
              <a:solidFill>
                <a:srgbClr val="5A676F"/>
              </a:solidFill>
              <a:latin typeface="Futura Hv BT" panose="020B0702020204090204" pitchFamily="34" charset="0"/>
            </a:endParaRP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9DDC6BEC-B920-4399-A1F8-FDA6A55602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847A2F0-3712-4FE1-BD58-640F22F300B7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1EE601C-A9E4-4880-B637-B2B309AEA201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3A6C41D-88FE-477A-8786-0067428325B8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B814583-89CB-40DA-8FFE-B81D4985CE59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8A2E815-447F-4F40-AB9E-12B5338A0286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7C23F2F-00BE-4EE6-B007-8C0C8B9CC630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55D0806-5100-4B5A-9D66-339811AA4418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05DA717-3885-4096-B6E3-0C3FB7964696}"/>
              </a:ext>
            </a:extLst>
          </p:cNvPr>
          <p:cNvSpPr/>
          <p:nvPr/>
        </p:nvSpPr>
        <p:spPr>
          <a:xfrm>
            <a:off x="-50530" y="1168281"/>
            <a:ext cx="1917290" cy="34804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18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00937E-E5CF-47E1-9E29-22235B16DB0F}"/>
              </a:ext>
            </a:extLst>
          </p:cNvPr>
          <p:cNvSpPr txBox="1"/>
          <p:nvPr/>
        </p:nvSpPr>
        <p:spPr>
          <a:xfrm>
            <a:off x="5618946" y="76864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나오며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14994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269239" y="247492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각 삼각형 102">
            <a:extLst>
              <a:ext uri="{FF2B5EF4-FFF2-40B4-BE49-F238E27FC236}">
                <a16:creationId xmlns:a16="http://schemas.microsoft.com/office/drawing/2014/main" id="{CD3A5FFF-B114-48DB-ADB6-A5DA092C7C42}"/>
              </a:ext>
            </a:extLst>
          </p:cNvPr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5AD8BD-C7FB-4B6C-81F4-750255234B73}"/>
              </a:ext>
            </a:extLst>
          </p:cNvPr>
          <p:cNvSpPr txBox="1"/>
          <p:nvPr/>
        </p:nvSpPr>
        <p:spPr>
          <a:xfrm>
            <a:off x="412312" y="247492"/>
            <a:ext cx="258541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Previous Project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54EEC0-735E-48A7-BC90-15D57C647225}"/>
              </a:ext>
            </a:extLst>
          </p:cNvPr>
          <p:cNvSpPr/>
          <p:nvPr/>
        </p:nvSpPr>
        <p:spPr>
          <a:xfrm>
            <a:off x="-1014338" y="-2322112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/>
              </a:rPr>
              <a:t>33.867cm : 19.05cm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2BD964-95B4-4F41-B90C-56359B6DD3FE}"/>
              </a:ext>
            </a:extLst>
          </p:cNvPr>
          <p:cNvCxnSpPr/>
          <p:nvPr/>
        </p:nvCxnSpPr>
        <p:spPr>
          <a:xfrm>
            <a:off x="-1203788" y="-3829383"/>
            <a:ext cx="1842172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7BA370-345D-4023-ADA0-BA0A12AC5540}"/>
              </a:ext>
            </a:extLst>
          </p:cNvPr>
          <p:cNvSpPr txBox="1"/>
          <p:nvPr/>
        </p:nvSpPr>
        <p:spPr>
          <a:xfrm>
            <a:off x="-2923561" y="-3347618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6115FD-2E92-463A-9F39-3867CA084C29}"/>
              </a:ext>
            </a:extLst>
          </p:cNvPr>
          <p:cNvSpPr txBox="1"/>
          <p:nvPr/>
        </p:nvSpPr>
        <p:spPr>
          <a:xfrm>
            <a:off x="-2730560" y="-2583441"/>
            <a:ext cx="12686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1528DE-DE68-4B9C-A778-DAAD13BBCE21}"/>
              </a:ext>
            </a:extLst>
          </p:cNvPr>
          <p:cNvSpPr txBox="1"/>
          <p:nvPr/>
        </p:nvSpPr>
        <p:spPr>
          <a:xfrm>
            <a:off x="-2605365" y="-1819264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DAF633-F1E7-4C92-80BB-339A66F8A5F6}"/>
              </a:ext>
            </a:extLst>
          </p:cNvPr>
          <p:cNvSpPr txBox="1"/>
          <p:nvPr/>
        </p:nvSpPr>
        <p:spPr>
          <a:xfrm>
            <a:off x="-2988483" y="-1055087"/>
            <a:ext cx="17844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Development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67E96C-17C0-45D0-B3EF-FBFC945F06C6}"/>
              </a:ext>
            </a:extLst>
          </p:cNvPr>
          <p:cNvSpPr txBox="1"/>
          <p:nvPr/>
        </p:nvSpPr>
        <p:spPr>
          <a:xfrm>
            <a:off x="3481477" y="2757519"/>
            <a:ext cx="4176143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3600" spc="0" dirty="0">
                <a:solidFill>
                  <a:srgbClr val="5A676F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“</a:t>
            </a:r>
            <a:r>
              <a:rPr lang="en-US" altLang="ko-KR" sz="4400" spc="0" dirty="0" err="1">
                <a:solidFill>
                  <a:srgbClr val="C18D16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LoRa</a:t>
            </a:r>
            <a:r>
              <a:rPr lang="en-US" altLang="ko-KR" sz="3600" spc="0" dirty="0">
                <a:solidFill>
                  <a:srgbClr val="5A676F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 Network </a:t>
            </a:r>
          </a:p>
          <a:p>
            <a:pPr lvl="0">
              <a:defRPr/>
            </a:pPr>
            <a:r>
              <a:rPr lang="en-US" altLang="ko-KR" sz="3600" spc="0" dirty="0">
                <a:solidFill>
                  <a:srgbClr val="5A676F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Does </a:t>
            </a:r>
            <a:r>
              <a:rPr lang="en-US" altLang="ko-KR" sz="4400" spc="0" dirty="0">
                <a:solidFill>
                  <a:srgbClr val="C18D16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not work</a:t>
            </a:r>
            <a:r>
              <a:rPr lang="en-US" altLang="ko-KR" sz="3600" spc="0" dirty="0">
                <a:solidFill>
                  <a:srgbClr val="5A676F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”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A03A0E-3434-464A-87CF-016620532498}"/>
              </a:ext>
            </a:extLst>
          </p:cNvPr>
          <p:cNvGrpSpPr/>
          <p:nvPr/>
        </p:nvGrpSpPr>
        <p:grpSpPr>
          <a:xfrm>
            <a:off x="-3437744" y="-3291232"/>
            <a:ext cx="2682982" cy="198165"/>
            <a:chOff x="4773740" y="2324375"/>
            <a:chExt cx="2682982" cy="198165"/>
          </a:xfrm>
        </p:grpSpPr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EB04591-C9C1-47DF-AE20-DA585050510D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08756F86-505E-4216-835C-92BCE7340D1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184652-039B-4061-822B-CE2A16534BCF}"/>
              </a:ext>
            </a:extLst>
          </p:cNvPr>
          <p:cNvGrpSpPr/>
          <p:nvPr/>
        </p:nvGrpSpPr>
        <p:grpSpPr>
          <a:xfrm>
            <a:off x="-3437744" y="-2516096"/>
            <a:ext cx="2682982" cy="198165"/>
            <a:chOff x="4773740" y="2324375"/>
            <a:chExt cx="2682982" cy="198165"/>
          </a:xfrm>
        </p:grpSpPr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8001C6B8-AC55-4DE6-A59F-32B839E9A367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2C0299AB-FCB8-4EF0-B78C-3926FC2E84E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A40A4D6-B158-443B-AF1C-58CFEC46C0D8}"/>
              </a:ext>
            </a:extLst>
          </p:cNvPr>
          <p:cNvGrpSpPr/>
          <p:nvPr/>
        </p:nvGrpSpPr>
        <p:grpSpPr>
          <a:xfrm>
            <a:off x="-3437744" y="-1742769"/>
            <a:ext cx="2682982" cy="198165"/>
            <a:chOff x="4773740" y="2324375"/>
            <a:chExt cx="2682982" cy="198165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9013346-A7B4-4417-A437-2DEE111A66DA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1F996605-3637-4841-9902-FE6306219A3B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806F7C9-7324-4FA0-ABCA-F3E57E8CE221}"/>
              </a:ext>
            </a:extLst>
          </p:cNvPr>
          <p:cNvGrpSpPr/>
          <p:nvPr/>
        </p:nvGrpSpPr>
        <p:grpSpPr>
          <a:xfrm>
            <a:off x="-3437744" y="-972702"/>
            <a:ext cx="2682982" cy="198165"/>
            <a:chOff x="4773740" y="2324375"/>
            <a:chExt cx="2682982" cy="19816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92291859-EE66-4E9C-AAC7-2AF291B44D29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3797FEE3-9FAA-4196-A366-0440F5DE7BF4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96CF78E-232F-4F01-B746-E53C037C3310}"/>
              </a:ext>
            </a:extLst>
          </p:cNvPr>
          <p:cNvGrpSpPr/>
          <p:nvPr/>
        </p:nvGrpSpPr>
        <p:grpSpPr>
          <a:xfrm>
            <a:off x="242080" y="-3309564"/>
            <a:ext cx="2682982" cy="198165"/>
            <a:chOff x="4773740" y="2324375"/>
            <a:chExt cx="2682982" cy="198165"/>
          </a:xfrm>
        </p:grpSpPr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880B66D6-0306-4110-90A4-00738F98154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3E4CFF50-4D56-4BAB-9F46-D5CB7E803EC1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23348F-92D3-4190-80D0-3A6B9A46AF06}"/>
              </a:ext>
            </a:extLst>
          </p:cNvPr>
          <p:cNvCxnSpPr>
            <a:cxnSpLocks/>
          </p:cNvCxnSpPr>
          <p:nvPr/>
        </p:nvCxnSpPr>
        <p:spPr>
          <a:xfrm>
            <a:off x="-1624194" y="-3829383"/>
            <a:ext cx="268298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575CA00-4C0E-4842-8375-BA3D8EA6B18E}"/>
              </a:ext>
            </a:extLst>
          </p:cNvPr>
          <p:cNvSpPr txBox="1"/>
          <p:nvPr/>
        </p:nvSpPr>
        <p:spPr>
          <a:xfrm>
            <a:off x="825994" y="-2553092"/>
            <a:ext cx="151515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53E86-2A47-41C4-A702-E0154F572D64}"/>
              </a:ext>
            </a:extLst>
          </p:cNvPr>
          <p:cNvSpPr txBox="1"/>
          <p:nvPr/>
        </p:nvSpPr>
        <p:spPr>
          <a:xfrm>
            <a:off x="717631" y="-1788915"/>
            <a:ext cx="173188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 Future work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0476CE-650C-48C3-8484-311034DA0FAF}"/>
              </a:ext>
            </a:extLst>
          </p:cNvPr>
          <p:cNvGrpSpPr/>
          <p:nvPr/>
        </p:nvGrpSpPr>
        <p:grpSpPr>
          <a:xfrm>
            <a:off x="242080" y="-2476597"/>
            <a:ext cx="2682982" cy="198165"/>
            <a:chOff x="4773740" y="2324375"/>
            <a:chExt cx="2682982" cy="198165"/>
          </a:xfrm>
        </p:grpSpPr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D63159CA-B6CD-46F3-8BE5-D79C971B3F74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058C5D1F-B225-438D-AA0D-1B9D86FAE31E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AB7AE6E-F960-4DAD-8B5F-337581D188F7}"/>
              </a:ext>
            </a:extLst>
          </p:cNvPr>
          <p:cNvGrpSpPr/>
          <p:nvPr/>
        </p:nvGrpSpPr>
        <p:grpSpPr>
          <a:xfrm>
            <a:off x="242080" y="-1706530"/>
            <a:ext cx="2682982" cy="198165"/>
            <a:chOff x="4773740" y="2324375"/>
            <a:chExt cx="2682982" cy="198165"/>
          </a:xfrm>
        </p:grpSpPr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74513F9F-FD97-4B61-AA87-7EB91EB953A5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5D51BAAB-DC61-4958-B298-7D45B693D19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446574F-92FD-4D26-8D4B-7DCFFC5ADA71}"/>
              </a:ext>
            </a:extLst>
          </p:cNvPr>
          <p:cNvGrpSpPr/>
          <p:nvPr/>
        </p:nvGrpSpPr>
        <p:grpSpPr>
          <a:xfrm>
            <a:off x="242080" y="-962081"/>
            <a:ext cx="2682982" cy="198165"/>
            <a:chOff x="4773740" y="2324375"/>
            <a:chExt cx="2682982" cy="198165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F6FC9021-B13E-4A33-9CBC-9FDC2E56F18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181397F9-0F0C-4F42-9538-0259833D97D2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389B7C1-510A-424D-8E22-B5D959C063ED}"/>
              </a:ext>
            </a:extLst>
          </p:cNvPr>
          <p:cNvSpPr txBox="1"/>
          <p:nvPr/>
        </p:nvSpPr>
        <p:spPr>
          <a:xfrm>
            <a:off x="843346" y="-1055087"/>
            <a:ext cx="145937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 </a:t>
            </a: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pic>
        <p:nvPicPr>
          <p:cNvPr id="70" name="Google Shape;141;p18">
            <a:extLst>
              <a:ext uri="{FF2B5EF4-FFF2-40B4-BE49-F238E27FC236}">
                <a16:creationId xmlns:a16="http://schemas.microsoft.com/office/drawing/2014/main" id="{49413B8F-BBD3-4E67-83FB-1CDEEFD9864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7378" t="20823" r="7224" b="7910"/>
          <a:stretch/>
        </p:blipFill>
        <p:spPr>
          <a:xfrm>
            <a:off x="412912" y="889626"/>
            <a:ext cx="3157693" cy="1967878"/>
          </a:xfrm>
          <a:prstGeom prst="rect">
            <a:avLst/>
          </a:prstGeom>
          <a:noFill/>
          <a:ln w="25400">
            <a:solidFill>
              <a:srgbClr val="C18D16"/>
            </a:solidFill>
            <a:prstDash val="sysDash"/>
          </a:ln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03DF7192-A878-4649-ADF7-702A746E2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631" y="4714180"/>
            <a:ext cx="3886347" cy="1795697"/>
          </a:xfrm>
          <a:prstGeom prst="rect">
            <a:avLst/>
          </a:prstGeom>
          <a:ln w="25400">
            <a:solidFill>
              <a:srgbClr val="C18D16"/>
            </a:solidFill>
            <a:prstDash val="sysDash"/>
          </a:ln>
        </p:spPr>
      </p:pic>
      <p:pic>
        <p:nvPicPr>
          <p:cNvPr id="72" name="Shape 148">
            <a:extLst>
              <a:ext uri="{FF2B5EF4-FFF2-40B4-BE49-F238E27FC236}">
                <a16:creationId xmlns:a16="http://schemas.microsoft.com/office/drawing/2014/main" id="{6B10571C-B0D1-4CE7-9A45-E0D494440A9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73053" y="4242179"/>
            <a:ext cx="3343375" cy="2175688"/>
          </a:xfrm>
          <a:prstGeom prst="rect">
            <a:avLst/>
          </a:prstGeom>
          <a:noFill/>
          <a:ln w="25400">
            <a:solidFill>
              <a:srgbClr val="C18D16"/>
            </a:solidFill>
            <a:prstDash val="sysDash"/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D7B04A80-E42E-4678-A7F5-972A5F5D4BC5}"/>
              </a:ext>
            </a:extLst>
          </p:cNvPr>
          <p:cNvSpPr txBox="1"/>
          <p:nvPr/>
        </p:nvSpPr>
        <p:spPr>
          <a:xfrm>
            <a:off x="10484607" y="3377842"/>
            <a:ext cx="166138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249E52D-E04C-49AF-9389-889C390DB316}"/>
              </a:ext>
            </a:extLst>
          </p:cNvPr>
          <p:cNvSpPr txBox="1"/>
          <p:nvPr/>
        </p:nvSpPr>
        <p:spPr>
          <a:xfrm>
            <a:off x="10484607" y="3728950"/>
            <a:ext cx="166138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73B1E0A-3B6A-450B-B6FA-C6856AB722C7}"/>
              </a:ext>
            </a:extLst>
          </p:cNvPr>
          <p:cNvSpPr txBox="1"/>
          <p:nvPr/>
        </p:nvSpPr>
        <p:spPr>
          <a:xfrm>
            <a:off x="10331200" y="1862854"/>
            <a:ext cx="19681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B07C917-8375-4FA1-82CA-0221455923FE}"/>
              </a:ext>
            </a:extLst>
          </p:cNvPr>
          <p:cNvSpPr txBox="1"/>
          <p:nvPr/>
        </p:nvSpPr>
        <p:spPr>
          <a:xfrm>
            <a:off x="10557784" y="2811291"/>
            <a:ext cx="1515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76AB972B-15A6-4127-8AE4-14BFD8773F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01683" y="117585"/>
            <a:ext cx="1227232" cy="1012634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B0634B5-4612-4A9C-8EAD-527E921D19BC}"/>
              </a:ext>
            </a:extLst>
          </p:cNvPr>
          <p:cNvSpPr txBox="1"/>
          <p:nvPr/>
        </p:nvSpPr>
        <p:spPr>
          <a:xfrm>
            <a:off x="10484607" y="1160638"/>
            <a:ext cx="166138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B6C153F-27D1-4171-87C0-028FA9CD94C1}"/>
              </a:ext>
            </a:extLst>
          </p:cNvPr>
          <p:cNvSpPr txBox="1"/>
          <p:nvPr/>
        </p:nvSpPr>
        <p:spPr>
          <a:xfrm>
            <a:off x="10484607" y="1511746"/>
            <a:ext cx="166138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C71C73B-A06B-4AA7-8F9A-9D40AA28370F}"/>
              </a:ext>
            </a:extLst>
          </p:cNvPr>
          <p:cNvSpPr txBox="1"/>
          <p:nvPr/>
        </p:nvSpPr>
        <p:spPr>
          <a:xfrm>
            <a:off x="10986690" y="2460183"/>
            <a:ext cx="65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63C884F-1A84-4531-8D8D-7624E6C2B475}"/>
              </a:ext>
            </a:extLst>
          </p:cNvPr>
          <p:cNvSpPr/>
          <p:nvPr/>
        </p:nvSpPr>
        <p:spPr>
          <a:xfrm>
            <a:off x="10389704" y="1191884"/>
            <a:ext cx="1917290" cy="34804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9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5091" y="-12382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798" y="-7670843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E3B0AA-4CD4-404D-AF76-B724FF9A6E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2" t="46333" r="1197" b="-7435"/>
          <a:stretch/>
        </p:blipFill>
        <p:spPr>
          <a:xfrm>
            <a:off x="-4375504" y="-1178280"/>
            <a:ext cx="3928915" cy="231213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92A199-E0BA-478E-8EDA-B858BD9DCCAE}"/>
              </a:ext>
            </a:extLst>
          </p:cNvPr>
          <p:cNvSpPr/>
          <p:nvPr/>
        </p:nvSpPr>
        <p:spPr>
          <a:xfrm>
            <a:off x="-1471642" y="-2771347"/>
            <a:ext cx="379268" cy="34487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28E5D28-7524-4B8E-A731-04F8640B1F18}"/>
              </a:ext>
            </a:extLst>
          </p:cNvPr>
          <p:cNvCxnSpPr/>
          <p:nvPr/>
        </p:nvCxnSpPr>
        <p:spPr>
          <a:xfrm>
            <a:off x="-2467841" y="-3912177"/>
            <a:ext cx="8572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D40EBF9-5499-4929-B781-0B6F26550AF3}"/>
              </a:ext>
            </a:extLst>
          </p:cNvPr>
          <p:cNvCxnSpPr/>
          <p:nvPr/>
        </p:nvCxnSpPr>
        <p:spPr>
          <a:xfrm>
            <a:off x="-1183387" y="-3912177"/>
            <a:ext cx="8572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C7C1EF9-E7A3-4555-A6EC-EB21A35B9A1D}"/>
              </a:ext>
            </a:extLst>
          </p:cNvPr>
          <p:cNvCxnSpPr>
            <a:cxnSpLocks/>
          </p:cNvCxnSpPr>
          <p:nvPr/>
        </p:nvCxnSpPr>
        <p:spPr>
          <a:xfrm flipV="1">
            <a:off x="-1922318" y="-4795404"/>
            <a:ext cx="529878" cy="8832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625ACAF-113B-486E-9913-3021BEA57761}"/>
              </a:ext>
            </a:extLst>
          </p:cNvPr>
          <p:cNvCxnSpPr>
            <a:cxnSpLocks/>
          </p:cNvCxnSpPr>
          <p:nvPr/>
        </p:nvCxnSpPr>
        <p:spPr>
          <a:xfrm flipH="1" flipV="1">
            <a:off x="-1407437" y="-4816187"/>
            <a:ext cx="529878" cy="8832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DB43888-CAB0-46B7-B85A-B5A1FDADF17E}"/>
              </a:ext>
            </a:extLst>
          </p:cNvPr>
          <p:cNvCxnSpPr>
            <a:cxnSpLocks/>
          </p:cNvCxnSpPr>
          <p:nvPr/>
        </p:nvCxnSpPr>
        <p:spPr>
          <a:xfrm>
            <a:off x="-2467841" y="-3191065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1B4C702-0F47-420C-8CC9-DA00CC297BF2}"/>
              </a:ext>
            </a:extLst>
          </p:cNvPr>
          <p:cNvCxnSpPr>
            <a:cxnSpLocks/>
          </p:cNvCxnSpPr>
          <p:nvPr/>
        </p:nvCxnSpPr>
        <p:spPr>
          <a:xfrm>
            <a:off x="-2457020" y="-2023904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0B31E4A-78B9-4854-A1EF-841F29B26DAE}"/>
              </a:ext>
            </a:extLst>
          </p:cNvPr>
          <p:cNvCxnSpPr>
            <a:cxnSpLocks/>
          </p:cNvCxnSpPr>
          <p:nvPr/>
        </p:nvCxnSpPr>
        <p:spPr>
          <a:xfrm>
            <a:off x="-2531431" y="-3191065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EE401F7-5D2C-4F75-AC4F-4D4DA028B25B}"/>
              </a:ext>
            </a:extLst>
          </p:cNvPr>
          <p:cNvCxnSpPr>
            <a:cxnSpLocks/>
          </p:cNvCxnSpPr>
          <p:nvPr/>
        </p:nvCxnSpPr>
        <p:spPr>
          <a:xfrm>
            <a:off x="-2542494" y="-3191065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AA2F144-7FAC-4302-8E7B-CCA31E21EB00}"/>
              </a:ext>
            </a:extLst>
          </p:cNvPr>
          <p:cNvCxnSpPr>
            <a:cxnSpLocks/>
          </p:cNvCxnSpPr>
          <p:nvPr/>
        </p:nvCxnSpPr>
        <p:spPr>
          <a:xfrm>
            <a:off x="-315316" y="-3191065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630D093-0BB7-4D9D-926F-DACDC6745B2A}"/>
              </a:ext>
            </a:extLst>
          </p:cNvPr>
          <p:cNvCxnSpPr/>
          <p:nvPr/>
        </p:nvCxnSpPr>
        <p:spPr>
          <a:xfrm>
            <a:off x="-5730259" y="-3891394"/>
            <a:ext cx="8572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74CC276-BEC0-4B66-AC69-FE9F865C1633}"/>
              </a:ext>
            </a:extLst>
          </p:cNvPr>
          <p:cNvCxnSpPr/>
          <p:nvPr/>
        </p:nvCxnSpPr>
        <p:spPr>
          <a:xfrm>
            <a:off x="-4445805" y="-3891394"/>
            <a:ext cx="8572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EED71D3-5079-4E64-A6A5-8E690FDD80B0}"/>
              </a:ext>
            </a:extLst>
          </p:cNvPr>
          <p:cNvCxnSpPr>
            <a:cxnSpLocks/>
          </p:cNvCxnSpPr>
          <p:nvPr/>
        </p:nvCxnSpPr>
        <p:spPr>
          <a:xfrm flipV="1">
            <a:off x="-5699237" y="-4803498"/>
            <a:ext cx="529878" cy="8832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A688D39-24DE-4515-8EEF-59BEF1432602}"/>
              </a:ext>
            </a:extLst>
          </p:cNvPr>
          <p:cNvCxnSpPr>
            <a:cxnSpLocks/>
          </p:cNvCxnSpPr>
          <p:nvPr/>
        </p:nvCxnSpPr>
        <p:spPr>
          <a:xfrm flipH="1" flipV="1">
            <a:off x="-4131070" y="-4808503"/>
            <a:ext cx="529878" cy="8832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54B72AF-7189-4D15-8FC9-E3397F8AA7EC}"/>
              </a:ext>
            </a:extLst>
          </p:cNvPr>
          <p:cNvCxnSpPr>
            <a:cxnSpLocks/>
          </p:cNvCxnSpPr>
          <p:nvPr/>
        </p:nvCxnSpPr>
        <p:spPr>
          <a:xfrm>
            <a:off x="-5730259" y="-3170282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D179329-C48A-42F9-942E-43272BB838D8}"/>
              </a:ext>
            </a:extLst>
          </p:cNvPr>
          <p:cNvCxnSpPr>
            <a:cxnSpLocks/>
          </p:cNvCxnSpPr>
          <p:nvPr/>
        </p:nvCxnSpPr>
        <p:spPr>
          <a:xfrm>
            <a:off x="-5828444" y="-1906859"/>
            <a:ext cx="225071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3A50DE-DF1C-47E2-97EC-32409D40EFE3}"/>
              </a:ext>
            </a:extLst>
          </p:cNvPr>
          <p:cNvCxnSpPr>
            <a:cxnSpLocks/>
          </p:cNvCxnSpPr>
          <p:nvPr/>
        </p:nvCxnSpPr>
        <p:spPr>
          <a:xfrm>
            <a:off x="-5793849" y="-3170282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DAF0650-9FE4-4783-A657-A877688F4D19}"/>
              </a:ext>
            </a:extLst>
          </p:cNvPr>
          <p:cNvCxnSpPr>
            <a:cxnSpLocks/>
          </p:cNvCxnSpPr>
          <p:nvPr/>
        </p:nvCxnSpPr>
        <p:spPr>
          <a:xfrm>
            <a:off x="-5804912" y="-3170282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6EBE3BC-830D-428B-BFA0-32BB41BBF5DB}"/>
              </a:ext>
            </a:extLst>
          </p:cNvPr>
          <p:cNvCxnSpPr>
            <a:cxnSpLocks/>
          </p:cNvCxnSpPr>
          <p:nvPr/>
        </p:nvCxnSpPr>
        <p:spPr>
          <a:xfrm>
            <a:off x="-3577734" y="-3170282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F8A9A70-1EFE-4B5A-83DC-5FECE52427DD}"/>
              </a:ext>
            </a:extLst>
          </p:cNvPr>
          <p:cNvCxnSpPr>
            <a:cxnSpLocks/>
          </p:cNvCxnSpPr>
          <p:nvPr/>
        </p:nvCxnSpPr>
        <p:spPr>
          <a:xfrm>
            <a:off x="-5719438" y="-4774621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55ADCB-778C-48FE-841C-0F655D8149DC}"/>
              </a:ext>
            </a:extLst>
          </p:cNvPr>
          <p:cNvSpPr/>
          <p:nvPr/>
        </p:nvSpPr>
        <p:spPr>
          <a:xfrm>
            <a:off x="-2039216" y="-7316794"/>
            <a:ext cx="4815607" cy="2466419"/>
          </a:xfrm>
          <a:prstGeom prst="rect">
            <a:avLst/>
          </a:prstGeom>
          <a:noFill/>
          <a:ln w="5715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4B1DFDD-5514-46E0-A4EA-D9691B3FD9E1}"/>
              </a:ext>
            </a:extLst>
          </p:cNvPr>
          <p:cNvCxnSpPr>
            <a:cxnSpLocks/>
          </p:cNvCxnSpPr>
          <p:nvPr/>
        </p:nvCxnSpPr>
        <p:spPr>
          <a:xfrm>
            <a:off x="698277" y="-3427091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D98B3B6-05A0-4C5E-8384-62220AB944EC}"/>
              </a:ext>
            </a:extLst>
          </p:cNvPr>
          <p:cNvCxnSpPr>
            <a:cxnSpLocks/>
          </p:cNvCxnSpPr>
          <p:nvPr/>
        </p:nvCxnSpPr>
        <p:spPr>
          <a:xfrm>
            <a:off x="600092" y="-2163668"/>
            <a:ext cx="225071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A159028-A0BC-4C22-B67C-990EABC84C6E}"/>
              </a:ext>
            </a:extLst>
          </p:cNvPr>
          <p:cNvCxnSpPr>
            <a:cxnSpLocks/>
          </p:cNvCxnSpPr>
          <p:nvPr/>
        </p:nvCxnSpPr>
        <p:spPr>
          <a:xfrm>
            <a:off x="634687" y="-3427091"/>
            <a:ext cx="21417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AF00D04-23E5-46E9-BADF-06D73E9BD281}"/>
              </a:ext>
            </a:extLst>
          </p:cNvPr>
          <p:cNvCxnSpPr>
            <a:cxnSpLocks/>
          </p:cNvCxnSpPr>
          <p:nvPr/>
        </p:nvCxnSpPr>
        <p:spPr>
          <a:xfrm>
            <a:off x="623624" y="-3427091"/>
            <a:ext cx="0" cy="1284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5E474F8-81C7-4FEB-AA71-6CA3A53CDE84}"/>
              </a:ext>
            </a:extLst>
          </p:cNvPr>
          <p:cNvCxnSpPr>
            <a:cxnSpLocks/>
          </p:cNvCxnSpPr>
          <p:nvPr/>
        </p:nvCxnSpPr>
        <p:spPr>
          <a:xfrm>
            <a:off x="2850802" y="-3427091"/>
            <a:ext cx="0" cy="213169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íë¡ëì¤48ì ëí ì´ë¯¸ì§ ê²ìê²°ê³¼">
            <a:extLst>
              <a:ext uri="{FF2B5EF4-FFF2-40B4-BE49-F238E27FC236}">
                <a16:creationId xmlns:a16="http://schemas.microsoft.com/office/drawing/2014/main" id="{C2B8EE00-F9F7-467C-8900-31F06DA4D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94343" y="518187"/>
            <a:ext cx="5045894" cy="283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0736F664-256D-4E35-869B-CD6BD678E0ED}"/>
              </a:ext>
            </a:extLst>
          </p:cNvPr>
          <p:cNvSpPr/>
          <p:nvPr/>
        </p:nvSpPr>
        <p:spPr>
          <a:xfrm>
            <a:off x="9204926" y="-4510389"/>
            <a:ext cx="6388100" cy="3271806"/>
          </a:xfrm>
          <a:prstGeom prst="flowChartDecision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C8D831B6-F170-4992-AC49-376B8CE5B4FB}"/>
              </a:ext>
            </a:extLst>
          </p:cNvPr>
          <p:cNvSpPr/>
          <p:nvPr/>
        </p:nvSpPr>
        <p:spPr>
          <a:xfrm>
            <a:off x="9595839" y="-1635902"/>
            <a:ext cx="3478155" cy="860804"/>
          </a:xfrm>
          <a:prstGeom prst="triangl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내용 개체 틀 10">
            <a:extLst>
              <a:ext uri="{FF2B5EF4-FFF2-40B4-BE49-F238E27FC236}">
                <a16:creationId xmlns:a16="http://schemas.microsoft.com/office/drawing/2014/main" id="{3964711B-948B-414F-A7AC-72A1BAD251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99" r="42023" b="26039"/>
          <a:stretch/>
        </p:blipFill>
        <p:spPr>
          <a:xfrm flipH="1">
            <a:off x="11120127" y="-1657320"/>
            <a:ext cx="429578" cy="949219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957E49-0414-4981-A4EA-BA2BC418B85E}"/>
              </a:ext>
            </a:extLst>
          </p:cNvPr>
          <p:cNvSpPr/>
          <p:nvPr/>
        </p:nvSpPr>
        <p:spPr>
          <a:xfrm>
            <a:off x="283029" y="278577"/>
            <a:ext cx="11625942" cy="630084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D853B69F-9B9B-4CD9-BD5D-4920A7E5A744}"/>
              </a:ext>
            </a:extLst>
          </p:cNvPr>
          <p:cNvSpPr/>
          <p:nvPr/>
        </p:nvSpPr>
        <p:spPr>
          <a:xfrm>
            <a:off x="13497239" y="4304642"/>
            <a:ext cx="2095787" cy="222236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순서도: 데이터 2">
            <a:extLst>
              <a:ext uri="{FF2B5EF4-FFF2-40B4-BE49-F238E27FC236}">
                <a16:creationId xmlns:a16="http://schemas.microsoft.com/office/drawing/2014/main" id="{E7C6A1C2-E290-402A-8DED-15CABE51A20E}"/>
              </a:ext>
            </a:extLst>
          </p:cNvPr>
          <p:cNvSpPr/>
          <p:nvPr/>
        </p:nvSpPr>
        <p:spPr>
          <a:xfrm flipV="1">
            <a:off x="496848" y="494817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878772D-0386-4FD0-9FB9-BB925238E678}"/>
              </a:ext>
            </a:extLst>
          </p:cNvPr>
          <p:cNvSpPr txBox="1"/>
          <p:nvPr/>
        </p:nvSpPr>
        <p:spPr>
          <a:xfrm>
            <a:off x="1188022" y="494817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Project Goal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2ABA4F-08BE-425C-8919-AB430F250E97}"/>
              </a:ext>
            </a:extLst>
          </p:cNvPr>
          <p:cNvSpPr txBox="1"/>
          <p:nvPr/>
        </p:nvSpPr>
        <p:spPr>
          <a:xfrm>
            <a:off x="4131777" y="4553632"/>
            <a:ext cx="39284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>
                <a:solidFill>
                  <a:srgbClr val="5A676F"/>
                </a:solidFill>
                <a:latin typeface="Futura Hv BT" panose="020B0702020204090204" pitchFamily="34" charset="0"/>
                <a:ea typeface="배달의민족 도현" panose="020B0600000101010101" pitchFamily="50" charset="-127"/>
              </a:rPr>
              <a:t>APRS</a:t>
            </a:r>
          </a:p>
          <a:p>
            <a:pPr algn="ctr"/>
            <a:r>
              <a:rPr lang="en-US" altLang="ko-KR" sz="2000" spc="-150" dirty="0">
                <a:solidFill>
                  <a:srgbClr val="5A676F"/>
                </a:solidFill>
                <a:latin typeface="Futura Hv BT" panose="020B0702020204090204" pitchFamily="34" charset="0"/>
                <a:ea typeface="배달의민족 도현" panose="020B0600000101010101" pitchFamily="50" charset="-127"/>
              </a:rPr>
              <a:t>(Automatic Packet Reporting System)</a:t>
            </a:r>
            <a:endParaRPr lang="ko-KR" altLang="en-US" sz="2000" spc="-150" dirty="0">
              <a:solidFill>
                <a:srgbClr val="5A676F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1E4791AE-A777-4240-A99C-C75731164E0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77" y="930243"/>
            <a:ext cx="3711646" cy="3711646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ADE4420F-525C-46E7-9C9E-E485ADC4D1B1}"/>
              </a:ext>
            </a:extLst>
          </p:cNvPr>
          <p:cNvSpPr/>
          <p:nvPr/>
        </p:nvSpPr>
        <p:spPr>
          <a:xfrm>
            <a:off x="3802077" y="5579282"/>
            <a:ext cx="4577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5A676F"/>
                </a:solidFill>
                <a:latin typeface="Futura Hv BT" panose="020B0702020204090204" pitchFamily="34" charset="0"/>
              </a:rPr>
              <a:t>“Adequate Network for Agricultural IoT”</a:t>
            </a:r>
            <a:endParaRPr lang="ko-KR" altLang="en-US" dirty="0">
              <a:solidFill>
                <a:srgbClr val="5A676F"/>
              </a:solidFill>
              <a:latin typeface="Futura Hv BT" panose="020B0702020204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10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00937E-E5CF-47E1-9E29-22235B16DB0F}"/>
              </a:ext>
            </a:extLst>
          </p:cNvPr>
          <p:cNvSpPr txBox="1"/>
          <p:nvPr/>
        </p:nvSpPr>
        <p:spPr>
          <a:xfrm>
            <a:off x="5618946" y="76864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나오며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64350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54EEC0-735E-48A7-BC90-15D57C647225}"/>
              </a:ext>
            </a:extLst>
          </p:cNvPr>
          <p:cNvSpPr/>
          <p:nvPr/>
        </p:nvSpPr>
        <p:spPr>
          <a:xfrm>
            <a:off x="-1014338" y="-2322112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/>
              </a:rPr>
              <a:t>33.867cm : 19.05cm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2BD964-95B4-4F41-B90C-56359B6DD3FE}"/>
              </a:ext>
            </a:extLst>
          </p:cNvPr>
          <p:cNvCxnSpPr/>
          <p:nvPr/>
        </p:nvCxnSpPr>
        <p:spPr>
          <a:xfrm>
            <a:off x="-1203788" y="-3829383"/>
            <a:ext cx="1842172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7BA370-345D-4023-ADA0-BA0A12AC5540}"/>
              </a:ext>
            </a:extLst>
          </p:cNvPr>
          <p:cNvSpPr txBox="1"/>
          <p:nvPr/>
        </p:nvSpPr>
        <p:spPr>
          <a:xfrm>
            <a:off x="-2923561" y="-3347618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6115FD-2E92-463A-9F39-3867CA084C29}"/>
              </a:ext>
            </a:extLst>
          </p:cNvPr>
          <p:cNvSpPr txBox="1"/>
          <p:nvPr/>
        </p:nvSpPr>
        <p:spPr>
          <a:xfrm>
            <a:off x="-2730560" y="-2583441"/>
            <a:ext cx="12686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1528DE-DE68-4B9C-A778-DAAD13BBCE21}"/>
              </a:ext>
            </a:extLst>
          </p:cNvPr>
          <p:cNvSpPr txBox="1"/>
          <p:nvPr/>
        </p:nvSpPr>
        <p:spPr>
          <a:xfrm>
            <a:off x="-2605365" y="-1819264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DAF633-F1E7-4C92-80BB-339A66F8A5F6}"/>
              </a:ext>
            </a:extLst>
          </p:cNvPr>
          <p:cNvSpPr txBox="1"/>
          <p:nvPr/>
        </p:nvSpPr>
        <p:spPr>
          <a:xfrm>
            <a:off x="-2988483" y="-1055087"/>
            <a:ext cx="17844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Development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67E96C-17C0-45D0-B3EF-FBFC945F06C6}"/>
              </a:ext>
            </a:extLst>
          </p:cNvPr>
          <p:cNvSpPr txBox="1"/>
          <p:nvPr/>
        </p:nvSpPr>
        <p:spPr>
          <a:xfrm>
            <a:off x="850838" y="-3372221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A03A0E-3434-464A-87CF-016620532498}"/>
              </a:ext>
            </a:extLst>
          </p:cNvPr>
          <p:cNvGrpSpPr/>
          <p:nvPr/>
        </p:nvGrpSpPr>
        <p:grpSpPr>
          <a:xfrm>
            <a:off x="-3437744" y="-3291232"/>
            <a:ext cx="2682982" cy="198165"/>
            <a:chOff x="4773740" y="2324375"/>
            <a:chExt cx="2682982" cy="198165"/>
          </a:xfrm>
        </p:grpSpPr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EB04591-C9C1-47DF-AE20-DA585050510D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08756F86-505E-4216-835C-92BCE7340D1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184652-039B-4061-822B-CE2A16534BCF}"/>
              </a:ext>
            </a:extLst>
          </p:cNvPr>
          <p:cNvGrpSpPr/>
          <p:nvPr/>
        </p:nvGrpSpPr>
        <p:grpSpPr>
          <a:xfrm>
            <a:off x="-3437744" y="-2516096"/>
            <a:ext cx="2682982" cy="198165"/>
            <a:chOff x="4773740" y="2324375"/>
            <a:chExt cx="2682982" cy="198165"/>
          </a:xfrm>
        </p:grpSpPr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8001C6B8-AC55-4DE6-A59F-32B839E9A367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2C0299AB-FCB8-4EF0-B78C-3926FC2E84E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A40A4D6-B158-443B-AF1C-58CFEC46C0D8}"/>
              </a:ext>
            </a:extLst>
          </p:cNvPr>
          <p:cNvGrpSpPr/>
          <p:nvPr/>
        </p:nvGrpSpPr>
        <p:grpSpPr>
          <a:xfrm>
            <a:off x="-3437744" y="-1742769"/>
            <a:ext cx="2682982" cy="198165"/>
            <a:chOff x="4773740" y="2324375"/>
            <a:chExt cx="2682982" cy="198165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9013346-A7B4-4417-A437-2DEE111A66DA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1F996605-3637-4841-9902-FE6306219A3B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806F7C9-7324-4FA0-ABCA-F3E57E8CE221}"/>
              </a:ext>
            </a:extLst>
          </p:cNvPr>
          <p:cNvGrpSpPr/>
          <p:nvPr/>
        </p:nvGrpSpPr>
        <p:grpSpPr>
          <a:xfrm>
            <a:off x="-3437744" y="-972702"/>
            <a:ext cx="2682982" cy="198165"/>
            <a:chOff x="4773740" y="2324375"/>
            <a:chExt cx="2682982" cy="19816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92291859-EE66-4E9C-AAC7-2AF291B44D29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3797FEE3-9FAA-4196-A366-0440F5DE7BF4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96CF78E-232F-4F01-B746-E53C037C3310}"/>
              </a:ext>
            </a:extLst>
          </p:cNvPr>
          <p:cNvGrpSpPr/>
          <p:nvPr/>
        </p:nvGrpSpPr>
        <p:grpSpPr>
          <a:xfrm>
            <a:off x="242080" y="-3309564"/>
            <a:ext cx="2682982" cy="198165"/>
            <a:chOff x="4773740" y="2324375"/>
            <a:chExt cx="2682982" cy="198165"/>
          </a:xfrm>
        </p:grpSpPr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880B66D6-0306-4110-90A4-00738F98154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3E4CFF50-4D56-4BAB-9F46-D5CB7E803EC1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23348F-92D3-4190-80D0-3A6B9A46AF06}"/>
              </a:ext>
            </a:extLst>
          </p:cNvPr>
          <p:cNvCxnSpPr>
            <a:cxnSpLocks/>
          </p:cNvCxnSpPr>
          <p:nvPr/>
        </p:nvCxnSpPr>
        <p:spPr>
          <a:xfrm>
            <a:off x="-1624194" y="-3829383"/>
            <a:ext cx="268298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575CA00-4C0E-4842-8375-BA3D8EA6B18E}"/>
              </a:ext>
            </a:extLst>
          </p:cNvPr>
          <p:cNvSpPr txBox="1"/>
          <p:nvPr/>
        </p:nvSpPr>
        <p:spPr>
          <a:xfrm>
            <a:off x="825994" y="-2553092"/>
            <a:ext cx="151515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53E86-2A47-41C4-A702-E0154F572D64}"/>
              </a:ext>
            </a:extLst>
          </p:cNvPr>
          <p:cNvSpPr txBox="1"/>
          <p:nvPr/>
        </p:nvSpPr>
        <p:spPr>
          <a:xfrm>
            <a:off x="717631" y="-1788915"/>
            <a:ext cx="173188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 Future work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0476CE-650C-48C3-8484-311034DA0FAF}"/>
              </a:ext>
            </a:extLst>
          </p:cNvPr>
          <p:cNvGrpSpPr/>
          <p:nvPr/>
        </p:nvGrpSpPr>
        <p:grpSpPr>
          <a:xfrm>
            <a:off x="242080" y="-2476597"/>
            <a:ext cx="2682982" cy="198165"/>
            <a:chOff x="4773740" y="2324375"/>
            <a:chExt cx="2682982" cy="198165"/>
          </a:xfrm>
        </p:grpSpPr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D63159CA-B6CD-46F3-8BE5-D79C971B3F74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058C5D1F-B225-438D-AA0D-1B9D86FAE31E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AB7AE6E-F960-4DAD-8B5F-337581D188F7}"/>
              </a:ext>
            </a:extLst>
          </p:cNvPr>
          <p:cNvGrpSpPr/>
          <p:nvPr/>
        </p:nvGrpSpPr>
        <p:grpSpPr>
          <a:xfrm>
            <a:off x="242080" y="-1706530"/>
            <a:ext cx="2682982" cy="198165"/>
            <a:chOff x="4773740" y="2324375"/>
            <a:chExt cx="2682982" cy="198165"/>
          </a:xfrm>
        </p:grpSpPr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74513F9F-FD97-4B61-AA87-7EB91EB953A5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5D51BAAB-DC61-4958-B298-7D45B693D19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446574F-92FD-4D26-8D4B-7DCFFC5ADA71}"/>
              </a:ext>
            </a:extLst>
          </p:cNvPr>
          <p:cNvGrpSpPr/>
          <p:nvPr/>
        </p:nvGrpSpPr>
        <p:grpSpPr>
          <a:xfrm>
            <a:off x="242080" y="-962081"/>
            <a:ext cx="2682982" cy="198165"/>
            <a:chOff x="4773740" y="2324375"/>
            <a:chExt cx="2682982" cy="198165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F6FC9021-B13E-4A33-9CBC-9FDC2E56F18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181397F9-0F0C-4F42-9538-0259833D97D2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389B7C1-510A-424D-8E22-B5D959C063ED}"/>
              </a:ext>
            </a:extLst>
          </p:cNvPr>
          <p:cNvSpPr txBox="1"/>
          <p:nvPr/>
        </p:nvSpPr>
        <p:spPr>
          <a:xfrm>
            <a:off x="843346" y="-1055087"/>
            <a:ext cx="145937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 </a:t>
            </a: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sp>
        <p:nvSpPr>
          <p:cNvPr id="70" name="순서도: 데이터 2">
            <a:extLst>
              <a:ext uri="{FF2B5EF4-FFF2-40B4-BE49-F238E27FC236}">
                <a16:creationId xmlns:a16="http://schemas.microsoft.com/office/drawing/2014/main" id="{9C406FE3-2C08-422D-BAE1-88A5262BEA68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CA4939-547D-47AD-A39B-FFF7E8F6993F}"/>
              </a:ext>
            </a:extLst>
          </p:cNvPr>
          <p:cNvSpPr txBox="1"/>
          <p:nvPr/>
        </p:nvSpPr>
        <p:spPr>
          <a:xfrm>
            <a:off x="2154943" y="211679"/>
            <a:ext cx="246118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APRS Research</a:t>
            </a:r>
            <a:endParaRPr kumimoji="0" lang="ko-KR" altLang="en-US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1872A8-B067-4268-BEF2-12238F03237A}"/>
              </a:ext>
            </a:extLst>
          </p:cNvPr>
          <p:cNvSpPr/>
          <p:nvPr/>
        </p:nvSpPr>
        <p:spPr>
          <a:xfrm>
            <a:off x="3370082" y="1236989"/>
            <a:ext cx="6977277" cy="4384023"/>
          </a:xfrm>
          <a:prstGeom prst="rect">
            <a:avLst/>
          </a:prstGeom>
          <a:noFill/>
          <a:ln w="76200">
            <a:solidFill>
              <a:srgbClr val="C18D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12B05FA-FC3A-4722-89F7-D1B232BFD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133" y="1433513"/>
            <a:ext cx="6353175" cy="3990975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E101D177-22EA-4658-BDE5-07B651D07F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183255F-D093-4A58-AC69-5E6657C2DC07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2260A0-C2EB-4960-9BC9-2FF690BC6CA5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E6D4CF9-8451-4FEE-940A-DADE89FC799D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548D58-2CAA-43A8-AB5A-2E008B57A95D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4C81675-6F89-4B1E-AD5B-08CE89FEB135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AF7919D-1304-4778-BAE5-B6245F92EF9F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E523777-145E-47C6-A2C3-A1573EC12641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B6D8965-8655-42C7-81F2-AAB0AF187BEC}"/>
              </a:ext>
            </a:extLst>
          </p:cNvPr>
          <p:cNvSpPr/>
          <p:nvPr/>
        </p:nvSpPr>
        <p:spPr>
          <a:xfrm>
            <a:off x="-600" y="1522390"/>
            <a:ext cx="1917290" cy="34804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290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00937E-E5CF-47E1-9E29-22235B16DB0F}"/>
              </a:ext>
            </a:extLst>
          </p:cNvPr>
          <p:cNvSpPr txBox="1"/>
          <p:nvPr/>
        </p:nvSpPr>
        <p:spPr>
          <a:xfrm>
            <a:off x="5618946" y="76864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나오며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5AD8BD-C7FB-4B6C-81F4-750255234B73}"/>
              </a:ext>
            </a:extLst>
          </p:cNvPr>
          <p:cNvSpPr txBox="1"/>
          <p:nvPr/>
        </p:nvSpPr>
        <p:spPr>
          <a:xfrm>
            <a:off x="2630360" y="218804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SDR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54EEC0-735E-48A7-BC90-15D57C647225}"/>
              </a:ext>
            </a:extLst>
          </p:cNvPr>
          <p:cNvSpPr/>
          <p:nvPr/>
        </p:nvSpPr>
        <p:spPr>
          <a:xfrm>
            <a:off x="-1014338" y="-2322112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/>
              </a:rPr>
              <a:t>33.867cm : 19.05cm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2BD964-95B4-4F41-B90C-56359B6DD3FE}"/>
              </a:ext>
            </a:extLst>
          </p:cNvPr>
          <p:cNvCxnSpPr/>
          <p:nvPr/>
        </p:nvCxnSpPr>
        <p:spPr>
          <a:xfrm>
            <a:off x="-1203788" y="-3829383"/>
            <a:ext cx="1842172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7BA370-345D-4023-ADA0-BA0A12AC5540}"/>
              </a:ext>
            </a:extLst>
          </p:cNvPr>
          <p:cNvSpPr txBox="1"/>
          <p:nvPr/>
        </p:nvSpPr>
        <p:spPr>
          <a:xfrm>
            <a:off x="-2923561" y="-3347618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6115FD-2E92-463A-9F39-3867CA084C29}"/>
              </a:ext>
            </a:extLst>
          </p:cNvPr>
          <p:cNvSpPr txBox="1"/>
          <p:nvPr/>
        </p:nvSpPr>
        <p:spPr>
          <a:xfrm>
            <a:off x="-2730560" y="-2583441"/>
            <a:ext cx="12686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1528DE-DE68-4B9C-A778-DAAD13BBCE21}"/>
              </a:ext>
            </a:extLst>
          </p:cNvPr>
          <p:cNvSpPr txBox="1"/>
          <p:nvPr/>
        </p:nvSpPr>
        <p:spPr>
          <a:xfrm>
            <a:off x="-2605365" y="-1819264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DAF633-F1E7-4C92-80BB-339A66F8A5F6}"/>
              </a:ext>
            </a:extLst>
          </p:cNvPr>
          <p:cNvSpPr txBox="1"/>
          <p:nvPr/>
        </p:nvSpPr>
        <p:spPr>
          <a:xfrm>
            <a:off x="-2988483" y="-1055087"/>
            <a:ext cx="17844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Development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67E96C-17C0-45D0-B3EF-FBFC945F06C6}"/>
              </a:ext>
            </a:extLst>
          </p:cNvPr>
          <p:cNvSpPr txBox="1"/>
          <p:nvPr/>
        </p:nvSpPr>
        <p:spPr>
          <a:xfrm>
            <a:off x="850838" y="-3372221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A03A0E-3434-464A-87CF-016620532498}"/>
              </a:ext>
            </a:extLst>
          </p:cNvPr>
          <p:cNvGrpSpPr/>
          <p:nvPr/>
        </p:nvGrpSpPr>
        <p:grpSpPr>
          <a:xfrm>
            <a:off x="-3437744" y="-3291232"/>
            <a:ext cx="2682982" cy="198165"/>
            <a:chOff x="4773740" y="2324375"/>
            <a:chExt cx="2682982" cy="198165"/>
          </a:xfrm>
        </p:grpSpPr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EB04591-C9C1-47DF-AE20-DA585050510D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08756F86-505E-4216-835C-92BCE7340D1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184652-039B-4061-822B-CE2A16534BCF}"/>
              </a:ext>
            </a:extLst>
          </p:cNvPr>
          <p:cNvGrpSpPr/>
          <p:nvPr/>
        </p:nvGrpSpPr>
        <p:grpSpPr>
          <a:xfrm>
            <a:off x="-3437744" y="-2516096"/>
            <a:ext cx="2682982" cy="198165"/>
            <a:chOff x="4773740" y="2324375"/>
            <a:chExt cx="2682982" cy="198165"/>
          </a:xfrm>
        </p:grpSpPr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8001C6B8-AC55-4DE6-A59F-32B839E9A367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2C0299AB-FCB8-4EF0-B78C-3926FC2E84E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A40A4D6-B158-443B-AF1C-58CFEC46C0D8}"/>
              </a:ext>
            </a:extLst>
          </p:cNvPr>
          <p:cNvGrpSpPr/>
          <p:nvPr/>
        </p:nvGrpSpPr>
        <p:grpSpPr>
          <a:xfrm>
            <a:off x="-3437744" y="-1742769"/>
            <a:ext cx="2682982" cy="198165"/>
            <a:chOff x="4773740" y="2324375"/>
            <a:chExt cx="2682982" cy="198165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9013346-A7B4-4417-A437-2DEE111A66DA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1F996605-3637-4841-9902-FE6306219A3B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806F7C9-7324-4FA0-ABCA-F3E57E8CE221}"/>
              </a:ext>
            </a:extLst>
          </p:cNvPr>
          <p:cNvGrpSpPr/>
          <p:nvPr/>
        </p:nvGrpSpPr>
        <p:grpSpPr>
          <a:xfrm>
            <a:off x="-3437744" y="-972702"/>
            <a:ext cx="2682982" cy="198165"/>
            <a:chOff x="4773740" y="2324375"/>
            <a:chExt cx="2682982" cy="19816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92291859-EE66-4E9C-AAC7-2AF291B44D29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3797FEE3-9FAA-4196-A366-0440F5DE7BF4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96CF78E-232F-4F01-B746-E53C037C3310}"/>
              </a:ext>
            </a:extLst>
          </p:cNvPr>
          <p:cNvGrpSpPr/>
          <p:nvPr/>
        </p:nvGrpSpPr>
        <p:grpSpPr>
          <a:xfrm>
            <a:off x="242080" y="-3309564"/>
            <a:ext cx="2682982" cy="198165"/>
            <a:chOff x="4773740" y="2324375"/>
            <a:chExt cx="2682982" cy="198165"/>
          </a:xfrm>
        </p:grpSpPr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880B66D6-0306-4110-90A4-00738F98154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3E4CFF50-4D56-4BAB-9F46-D5CB7E803EC1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23348F-92D3-4190-80D0-3A6B9A46AF06}"/>
              </a:ext>
            </a:extLst>
          </p:cNvPr>
          <p:cNvCxnSpPr>
            <a:cxnSpLocks/>
          </p:cNvCxnSpPr>
          <p:nvPr/>
        </p:nvCxnSpPr>
        <p:spPr>
          <a:xfrm>
            <a:off x="-1624194" y="-3829383"/>
            <a:ext cx="268298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575CA00-4C0E-4842-8375-BA3D8EA6B18E}"/>
              </a:ext>
            </a:extLst>
          </p:cNvPr>
          <p:cNvSpPr txBox="1"/>
          <p:nvPr/>
        </p:nvSpPr>
        <p:spPr>
          <a:xfrm>
            <a:off x="825994" y="-2553092"/>
            <a:ext cx="151515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53E86-2A47-41C4-A702-E0154F572D64}"/>
              </a:ext>
            </a:extLst>
          </p:cNvPr>
          <p:cNvSpPr txBox="1"/>
          <p:nvPr/>
        </p:nvSpPr>
        <p:spPr>
          <a:xfrm>
            <a:off x="717631" y="-1788915"/>
            <a:ext cx="173188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 Future work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0476CE-650C-48C3-8484-311034DA0FAF}"/>
              </a:ext>
            </a:extLst>
          </p:cNvPr>
          <p:cNvGrpSpPr/>
          <p:nvPr/>
        </p:nvGrpSpPr>
        <p:grpSpPr>
          <a:xfrm>
            <a:off x="242080" y="-2476597"/>
            <a:ext cx="2682982" cy="198165"/>
            <a:chOff x="4773740" y="2324375"/>
            <a:chExt cx="2682982" cy="198165"/>
          </a:xfrm>
        </p:grpSpPr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D63159CA-B6CD-46F3-8BE5-D79C971B3F74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058C5D1F-B225-438D-AA0D-1B9D86FAE31E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AB7AE6E-F960-4DAD-8B5F-337581D188F7}"/>
              </a:ext>
            </a:extLst>
          </p:cNvPr>
          <p:cNvGrpSpPr/>
          <p:nvPr/>
        </p:nvGrpSpPr>
        <p:grpSpPr>
          <a:xfrm>
            <a:off x="242080" y="-1706530"/>
            <a:ext cx="2682982" cy="198165"/>
            <a:chOff x="4773740" y="2324375"/>
            <a:chExt cx="2682982" cy="198165"/>
          </a:xfrm>
        </p:grpSpPr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74513F9F-FD97-4B61-AA87-7EB91EB953A5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5D51BAAB-DC61-4958-B298-7D45B693D19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446574F-92FD-4D26-8D4B-7DCFFC5ADA71}"/>
              </a:ext>
            </a:extLst>
          </p:cNvPr>
          <p:cNvGrpSpPr/>
          <p:nvPr/>
        </p:nvGrpSpPr>
        <p:grpSpPr>
          <a:xfrm>
            <a:off x="242080" y="-962081"/>
            <a:ext cx="2682982" cy="198165"/>
            <a:chOff x="4773740" y="2324375"/>
            <a:chExt cx="2682982" cy="198165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F6FC9021-B13E-4A33-9CBC-9FDC2E56F18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181397F9-0F0C-4F42-9538-0259833D97D2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389B7C1-510A-424D-8E22-B5D959C063ED}"/>
              </a:ext>
            </a:extLst>
          </p:cNvPr>
          <p:cNvSpPr txBox="1"/>
          <p:nvPr/>
        </p:nvSpPr>
        <p:spPr>
          <a:xfrm>
            <a:off x="843346" y="-1055087"/>
            <a:ext cx="145937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 </a:t>
            </a: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EFC02D-3516-49F2-A3E6-18B45C0EB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877" y="1121211"/>
            <a:ext cx="4882594" cy="4882594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9F7470ED-51CB-4775-A9B4-CBCA9E82AF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287468F-CBED-45A1-8044-8B08945DE2EA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32FC0B5-7A42-408A-9B9A-C083F015462A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74BA6C-2BE9-428C-B8D9-2D7488975CF3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2E87402-7484-4C52-B2D4-5D0E3C7012E1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95513A3-2488-47F7-9F91-4746BD7672FA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E917A0F-B4A7-4DD6-AC09-1E5EE5EDFB2E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CDD7320-C197-4520-9A19-EDA5A5A001B5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D63BDFF-ED0F-40BD-A0AB-650A29631D76}"/>
              </a:ext>
            </a:extLst>
          </p:cNvPr>
          <p:cNvSpPr/>
          <p:nvPr/>
        </p:nvSpPr>
        <p:spPr>
          <a:xfrm>
            <a:off x="-600" y="1522390"/>
            <a:ext cx="1917290" cy="34804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979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1A54A4-3544-4128-B9CC-0E0FB310DBF1}"/>
              </a:ext>
            </a:extLst>
          </p:cNvPr>
          <p:cNvSpPr/>
          <p:nvPr/>
        </p:nvSpPr>
        <p:spPr>
          <a:xfrm>
            <a:off x="-600" y="0"/>
            <a:ext cx="12193200" cy="6858001"/>
          </a:xfrm>
          <a:prstGeom prst="rect">
            <a:avLst/>
          </a:prstGeom>
          <a:gradFill flip="none" rotWithShape="1">
            <a:gsLst>
              <a:gs pos="100000">
                <a:srgbClr val="C18D16"/>
              </a:gs>
              <a:gs pos="0">
                <a:srgbClr val="000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05" y="-7633100"/>
            <a:ext cx="12192000" cy="6858001"/>
          </a:xfrm>
          <a:prstGeom prst="rect">
            <a:avLst/>
          </a:prstGeom>
          <a:gradFill>
            <a:gsLst>
              <a:gs pos="100000">
                <a:srgbClr val="6D98B3"/>
              </a:gs>
              <a:gs pos="0">
                <a:srgbClr val="A2D5D6"/>
              </a:gs>
            </a:gsLst>
            <a:lin ang="16200000" scaled="1"/>
          </a:gradFill>
        </p:spPr>
      </p:pic>
      <p:sp>
        <p:nvSpPr>
          <p:cNvPr id="5" name="직각 삼각형 4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1D18-081F-4ADC-8E62-52355CF7D7D3}"/>
              </a:ext>
            </a:extLst>
          </p:cNvPr>
          <p:cNvSpPr/>
          <p:nvPr/>
        </p:nvSpPr>
        <p:spPr>
          <a:xfrm>
            <a:off x="-4504728" y="4700498"/>
            <a:ext cx="914400" cy="914400"/>
          </a:xfrm>
          <a:prstGeom prst="rect">
            <a:avLst/>
          </a:prstGeom>
          <a:solidFill>
            <a:srgbClr val="FE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141A42-4EE8-4659-AF8A-D3E47CCFE288}"/>
              </a:ext>
            </a:extLst>
          </p:cNvPr>
          <p:cNvSpPr/>
          <p:nvPr/>
        </p:nvSpPr>
        <p:spPr>
          <a:xfrm>
            <a:off x="-5891498" y="4700498"/>
            <a:ext cx="914400" cy="914400"/>
          </a:xfrm>
          <a:prstGeom prst="rect">
            <a:avLst/>
          </a:prstGeom>
          <a:solidFill>
            <a:srgbClr val="C18D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9476AB-CD8C-455D-A730-08C53D600668}"/>
              </a:ext>
            </a:extLst>
          </p:cNvPr>
          <p:cNvSpPr/>
          <p:nvPr/>
        </p:nvSpPr>
        <p:spPr>
          <a:xfrm>
            <a:off x="-7286453" y="4700498"/>
            <a:ext cx="914400" cy="9144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288EC-BAD0-4A0D-B58F-4618915A414E}"/>
              </a:ext>
            </a:extLst>
          </p:cNvPr>
          <p:cNvSpPr/>
          <p:nvPr/>
        </p:nvSpPr>
        <p:spPr>
          <a:xfrm>
            <a:off x="-3120969" y="4700498"/>
            <a:ext cx="914400" cy="914400"/>
          </a:xfrm>
          <a:prstGeom prst="rect">
            <a:avLst/>
          </a:prstGeom>
          <a:solidFill>
            <a:srgbClr val="4D4D4D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2CC7B-7A13-40A9-9C21-920145150261}"/>
              </a:ext>
            </a:extLst>
          </p:cNvPr>
          <p:cNvSpPr/>
          <p:nvPr/>
        </p:nvSpPr>
        <p:spPr>
          <a:xfrm>
            <a:off x="-1669162" y="4700498"/>
            <a:ext cx="914400" cy="914400"/>
          </a:xfrm>
          <a:prstGeom prst="rect">
            <a:avLst/>
          </a:prstGeom>
          <a:solidFill>
            <a:srgbClr val="5A67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35300-6749-4D64-81DE-0BE074757435}"/>
              </a:ext>
            </a:extLst>
          </p:cNvPr>
          <p:cNvSpPr/>
          <p:nvPr/>
        </p:nvSpPr>
        <p:spPr>
          <a:xfrm>
            <a:off x="-7291544" y="6509877"/>
            <a:ext cx="914400" cy="914400"/>
          </a:xfrm>
          <a:prstGeom prst="rect">
            <a:avLst/>
          </a:prstGeom>
          <a:solidFill>
            <a:srgbClr val="839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C1FB5-731A-43C9-8919-7C751FC6345D}"/>
              </a:ext>
            </a:extLst>
          </p:cNvPr>
          <p:cNvSpPr/>
          <p:nvPr/>
        </p:nvSpPr>
        <p:spPr>
          <a:xfrm>
            <a:off x="-4504728" y="6527002"/>
            <a:ext cx="914400" cy="914400"/>
          </a:xfrm>
          <a:prstGeom prst="rect">
            <a:avLst/>
          </a:prstGeom>
          <a:solidFill>
            <a:srgbClr val="FED0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66405-5579-40FE-88BB-5E57050B2206}"/>
              </a:ext>
            </a:extLst>
          </p:cNvPr>
          <p:cNvSpPr/>
          <p:nvPr/>
        </p:nvSpPr>
        <p:spPr>
          <a:xfrm>
            <a:off x="-5969081" y="6527002"/>
            <a:ext cx="914400" cy="914400"/>
          </a:xfrm>
          <a:prstGeom prst="rect">
            <a:avLst/>
          </a:prstGeom>
          <a:solidFill>
            <a:srgbClr val="C2BD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978C8C-1EEC-49D8-A9DD-EE295749B9E4}"/>
              </a:ext>
            </a:extLst>
          </p:cNvPr>
          <p:cNvSpPr/>
          <p:nvPr/>
        </p:nvSpPr>
        <p:spPr>
          <a:xfrm>
            <a:off x="-5969081" y="7786293"/>
            <a:ext cx="914400" cy="914400"/>
          </a:xfrm>
          <a:prstGeom prst="rect">
            <a:avLst/>
          </a:prstGeom>
          <a:solidFill>
            <a:srgbClr val="A2D5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404F0-23D2-4049-AEF0-02116332D00C}"/>
              </a:ext>
            </a:extLst>
          </p:cNvPr>
          <p:cNvSpPr/>
          <p:nvPr/>
        </p:nvSpPr>
        <p:spPr>
          <a:xfrm>
            <a:off x="-7288873" y="7786293"/>
            <a:ext cx="914400" cy="914400"/>
          </a:xfrm>
          <a:prstGeom prst="rect">
            <a:avLst/>
          </a:prstGeom>
          <a:solidFill>
            <a:srgbClr val="6D98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DABC-0638-4A9E-A23E-1831F97621AD}"/>
              </a:ext>
            </a:extLst>
          </p:cNvPr>
          <p:cNvSpPr txBox="1"/>
          <p:nvPr/>
        </p:nvSpPr>
        <p:spPr>
          <a:xfrm>
            <a:off x="-7286453" y="421507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BC50E-E361-4EE0-B9A6-F98E6D2220C2}"/>
              </a:ext>
            </a:extLst>
          </p:cNvPr>
          <p:cNvSpPr txBox="1"/>
          <p:nvPr/>
        </p:nvSpPr>
        <p:spPr>
          <a:xfrm>
            <a:off x="-3120969" y="4215079"/>
            <a:ext cx="4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06295-7F20-4DBF-A4C8-78527A0B1FC0}"/>
              </a:ext>
            </a:extLst>
          </p:cNvPr>
          <p:cNvSpPr txBox="1"/>
          <p:nvPr/>
        </p:nvSpPr>
        <p:spPr>
          <a:xfrm>
            <a:off x="-7343543" y="5901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00937E-E5CF-47E1-9E29-22235B16DB0F}"/>
              </a:ext>
            </a:extLst>
          </p:cNvPr>
          <p:cNvSpPr txBox="1"/>
          <p:nvPr/>
        </p:nvSpPr>
        <p:spPr>
          <a:xfrm>
            <a:off x="5618946" y="76864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나오며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14:cNvPr>
              <p14:cNvContentPartPr/>
              <p14:nvPr/>
            </p14:nvContentPartPr>
            <p14:xfrm>
              <a:off x="13689809" y="-4188594"/>
              <a:ext cx="60480" cy="144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EC6BFD7-3DC3-4A73-A035-6A949E547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1169" y="-4197594"/>
                <a:ext cx="78120" cy="161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D68044-7329-49C6-BD6D-896F5B61879C}"/>
              </a:ext>
            </a:extLst>
          </p:cNvPr>
          <p:cNvSpPr/>
          <p:nvPr/>
        </p:nvSpPr>
        <p:spPr>
          <a:xfrm>
            <a:off x="1783478" y="0"/>
            <a:ext cx="102747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9" name="순서도: 데이터 2">
            <a:extLst>
              <a:ext uri="{FF2B5EF4-FFF2-40B4-BE49-F238E27FC236}">
                <a16:creationId xmlns:a16="http://schemas.microsoft.com/office/drawing/2014/main" id="{478F4D27-A7F8-475B-AA93-A79BE3955619}"/>
              </a:ext>
            </a:extLst>
          </p:cNvPr>
          <p:cNvSpPr/>
          <p:nvPr/>
        </p:nvSpPr>
        <p:spPr>
          <a:xfrm flipV="1">
            <a:off x="1939186" y="218804"/>
            <a:ext cx="2892699" cy="35508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25583"/>
              <a:gd name="connsiteY0" fmla="*/ 10000 h 10000"/>
              <a:gd name="connsiteX1" fmla="*/ 2000 w 25583"/>
              <a:gd name="connsiteY1" fmla="*/ 0 h 10000"/>
              <a:gd name="connsiteX2" fmla="*/ 10000 w 25583"/>
              <a:gd name="connsiteY2" fmla="*/ 0 h 10000"/>
              <a:gd name="connsiteX3" fmla="*/ 25583 w 25583"/>
              <a:gd name="connsiteY3" fmla="*/ 9902 h 10000"/>
              <a:gd name="connsiteX4" fmla="*/ 0 w 25583"/>
              <a:gd name="connsiteY4" fmla="*/ 10000 h 10000"/>
              <a:gd name="connsiteX0" fmla="*/ 0 w 27284"/>
              <a:gd name="connsiteY0" fmla="*/ 10000 h 10000"/>
              <a:gd name="connsiteX1" fmla="*/ 2000 w 27284"/>
              <a:gd name="connsiteY1" fmla="*/ 0 h 10000"/>
              <a:gd name="connsiteX2" fmla="*/ 27284 w 27284"/>
              <a:gd name="connsiteY2" fmla="*/ 587 h 10000"/>
              <a:gd name="connsiteX3" fmla="*/ 25583 w 27284"/>
              <a:gd name="connsiteY3" fmla="*/ 9902 h 10000"/>
              <a:gd name="connsiteX4" fmla="*/ 0 w 27284"/>
              <a:gd name="connsiteY4" fmla="*/ 10000 h 10000"/>
              <a:gd name="connsiteX0" fmla="*/ 0 w 27970"/>
              <a:gd name="connsiteY0" fmla="*/ 10000 h 10000"/>
              <a:gd name="connsiteX1" fmla="*/ 2000 w 27970"/>
              <a:gd name="connsiteY1" fmla="*/ 0 h 10000"/>
              <a:gd name="connsiteX2" fmla="*/ 27970 w 27970"/>
              <a:gd name="connsiteY2" fmla="*/ 121 h 10000"/>
              <a:gd name="connsiteX3" fmla="*/ 25583 w 27970"/>
              <a:gd name="connsiteY3" fmla="*/ 9902 h 10000"/>
              <a:gd name="connsiteX4" fmla="*/ 0 w 27970"/>
              <a:gd name="connsiteY4" fmla="*/ 10000 h 10000"/>
              <a:gd name="connsiteX0" fmla="*/ 0 w 27970"/>
              <a:gd name="connsiteY0" fmla="*/ 10000 h 10109"/>
              <a:gd name="connsiteX1" fmla="*/ 2000 w 27970"/>
              <a:gd name="connsiteY1" fmla="*/ 0 h 10109"/>
              <a:gd name="connsiteX2" fmla="*/ 27970 w 27970"/>
              <a:gd name="connsiteY2" fmla="*/ 121 h 10109"/>
              <a:gd name="connsiteX3" fmla="*/ 26022 w 27970"/>
              <a:gd name="connsiteY3" fmla="*/ 10109 h 10109"/>
              <a:gd name="connsiteX4" fmla="*/ 0 w 27970"/>
              <a:gd name="connsiteY4" fmla="*/ 10000 h 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0" h="10109">
                <a:moveTo>
                  <a:pt x="0" y="10000"/>
                </a:moveTo>
                <a:lnTo>
                  <a:pt x="2000" y="0"/>
                </a:lnTo>
                <a:lnTo>
                  <a:pt x="27970" y="121"/>
                </a:lnTo>
                <a:lnTo>
                  <a:pt x="26022" y="10109"/>
                </a:lnTo>
                <a:lnTo>
                  <a:pt x="0" y="10000"/>
                </a:lnTo>
                <a:close/>
              </a:path>
            </a:pathLst>
          </a:custGeom>
          <a:solidFill>
            <a:srgbClr val="C18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5AD8BD-C7FB-4B6C-81F4-750255234B73}"/>
              </a:ext>
            </a:extLst>
          </p:cNvPr>
          <p:cNvSpPr txBox="1"/>
          <p:nvPr/>
        </p:nvSpPr>
        <p:spPr>
          <a:xfrm>
            <a:off x="2171076" y="218804"/>
            <a:ext cx="242891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Network Diagram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54EEC0-735E-48A7-BC90-15D57C647225}"/>
              </a:ext>
            </a:extLst>
          </p:cNvPr>
          <p:cNvSpPr/>
          <p:nvPr/>
        </p:nvSpPr>
        <p:spPr>
          <a:xfrm>
            <a:off x="-1014338" y="-2322112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/>
              </a:rPr>
              <a:t>33.867cm : 19.05cm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2BD964-95B4-4F41-B90C-56359B6DD3FE}"/>
              </a:ext>
            </a:extLst>
          </p:cNvPr>
          <p:cNvCxnSpPr/>
          <p:nvPr/>
        </p:nvCxnSpPr>
        <p:spPr>
          <a:xfrm>
            <a:off x="-1203788" y="-3829383"/>
            <a:ext cx="1842172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7BA370-345D-4023-ADA0-BA0A12AC5540}"/>
              </a:ext>
            </a:extLst>
          </p:cNvPr>
          <p:cNvSpPr txBox="1"/>
          <p:nvPr/>
        </p:nvSpPr>
        <p:spPr>
          <a:xfrm>
            <a:off x="-2923561" y="-3347618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6115FD-2E92-463A-9F39-3867CA084C29}"/>
              </a:ext>
            </a:extLst>
          </p:cNvPr>
          <p:cNvSpPr txBox="1"/>
          <p:nvPr/>
        </p:nvSpPr>
        <p:spPr>
          <a:xfrm>
            <a:off x="-2730560" y="-2583441"/>
            <a:ext cx="12686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1528DE-DE68-4B9C-A778-DAAD13BBCE21}"/>
              </a:ext>
            </a:extLst>
          </p:cNvPr>
          <p:cNvSpPr txBox="1"/>
          <p:nvPr/>
        </p:nvSpPr>
        <p:spPr>
          <a:xfrm>
            <a:off x="-2605365" y="-1819264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DAF633-F1E7-4C92-80BB-339A66F8A5F6}"/>
              </a:ext>
            </a:extLst>
          </p:cNvPr>
          <p:cNvSpPr txBox="1"/>
          <p:nvPr/>
        </p:nvSpPr>
        <p:spPr>
          <a:xfrm>
            <a:off x="-2988483" y="-1055087"/>
            <a:ext cx="17844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Development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67E96C-17C0-45D0-B3EF-FBFC945F06C6}"/>
              </a:ext>
            </a:extLst>
          </p:cNvPr>
          <p:cNvSpPr txBox="1"/>
          <p:nvPr/>
        </p:nvSpPr>
        <p:spPr>
          <a:xfrm>
            <a:off x="850838" y="-3372221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A03A0E-3434-464A-87CF-016620532498}"/>
              </a:ext>
            </a:extLst>
          </p:cNvPr>
          <p:cNvGrpSpPr/>
          <p:nvPr/>
        </p:nvGrpSpPr>
        <p:grpSpPr>
          <a:xfrm>
            <a:off x="-3437744" y="-3291232"/>
            <a:ext cx="2682982" cy="198165"/>
            <a:chOff x="4773740" y="2324375"/>
            <a:chExt cx="2682982" cy="198165"/>
          </a:xfrm>
        </p:grpSpPr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EB04591-C9C1-47DF-AE20-DA585050510D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08756F86-505E-4216-835C-92BCE7340D1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184652-039B-4061-822B-CE2A16534BCF}"/>
              </a:ext>
            </a:extLst>
          </p:cNvPr>
          <p:cNvGrpSpPr/>
          <p:nvPr/>
        </p:nvGrpSpPr>
        <p:grpSpPr>
          <a:xfrm>
            <a:off x="-3437744" y="-2516096"/>
            <a:ext cx="2682982" cy="198165"/>
            <a:chOff x="4773740" y="2324375"/>
            <a:chExt cx="2682982" cy="198165"/>
          </a:xfrm>
        </p:grpSpPr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8001C6B8-AC55-4DE6-A59F-32B839E9A367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2C0299AB-FCB8-4EF0-B78C-3926FC2E84E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A40A4D6-B158-443B-AF1C-58CFEC46C0D8}"/>
              </a:ext>
            </a:extLst>
          </p:cNvPr>
          <p:cNvGrpSpPr/>
          <p:nvPr/>
        </p:nvGrpSpPr>
        <p:grpSpPr>
          <a:xfrm>
            <a:off x="-3437744" y="-1742769"/>
            <a:ext cx="2682982" cy="198165"/>
            <a:chOff x="4773740" y="2324375"/>
            <a:chExt cx="2682982" cy="198165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9013346-A7B4-4417-A437-2DEE111A66DA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1F996605-3637-4841-9902-FE6306219A3B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806F7C9-7324-4FA0-ABCA-F3E57E8CE221}"/>
              </a:ext>
            </a:extLst>
          </p:cNvPr>
          <p:cNvGrpSpPr/>
          <p:nvPr/>
        </p:nvGrpSpPr>
        <p:grpSpPr>
          <a:xfrm>
            <a:off x="-3437744" y="-972702"/>
            <a:ext cx="2682982" cy="198165"/>
            <a:chOff x="4773740" y="2324375"/>
            <a:chExt cx="2682982" cy="19816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92291859-EE66-4E9C-AAC7-2AF291B44D29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3797FEE3-9FAA-4196-A366-0440F5DE7BF4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Futura Hv BT" panose="020B0702020204090204" pitchFamily="34" charset="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96CF78E-232F-4F01-B746-E53C037C3310}"/>
              </a:ext>
            </a:extLst>
          </p:cNvPr>
          <p:cNvGrpSpPr/>
          <p:nvPr/>
        </p:nvGrpSpPr>
        <p:grpSpPr>
          <a:xfrm>
            <a:off x="242080" y="-3309564"/>
            <a:ext cx="2682982" cy="198165"/>
            <a:chOff x="4773740" y="2324375"/>
            <a:chExt cx="2682982" cy="198165"/>
          </a:xfrm>
        </p:grpSpPr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880B66D6-0306-4110-90A4-00738F98154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3E4CFF50-4D56-4BAB-9F46-D5CB7E803EC1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23348F-92D3-4190-80D0-3A6B9A46AF06}"/>
              </a:ext>
            </a:extLst>
          </p:cNvPr>
          <p:cNvCxnSpPr>
            <a:cxnSpLocks/>
          </p:cNvCxnSpPr>
          <p:nvPr/>
        </p:nvCxnSpPr>
        <p:spPr>
          <a:xfrm>
            <a:off x="-1624194" y="-3829383"/>
            <a:ext cx="268298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575CA00-4C0E-4842-8375-BA3D8EA6B18E}"/>
              </a:ext>
            </a:extLst>
          </p:cNvPr>
          <p:cNvSpPr txBox="1"/>
          <p:nvPr/>
        </p:nvSpPr>
        <p:spPr>
          <a:xfrm>
            <a:off x="825994" y="-2553092"/>
            <a:ext cx="151515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53E86-2A47-41C4-A702-E0154F572D64}"/>
              </a:ext>
            </a:extLst>
          </p:cNvPr>
          <p:cNvSpPr txBox="1"/>
          <p:nvPr/>
        </p:nvSpPr>
        <p:spPr>
          <a:xfrm>
            <a:off x="717631" y="-1788915"/>
            <a:ext cx="173188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 Future work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0476CE-650C-48C3-8484-311034DA0FAF}"/>
              </a:ext>
            </a:extLst>
          </p:cNvPr>
          <p:cNvGrpSpPr/>
          <p:nvPr/>
        </p:nvGrpSpPr>
        <p:grpSpPr>
          <a:xfrm>
            <a:off x="242080" y="-2476597"/>
            <a:ext cx="2682982" cy="198165"/>
            <a:chOff x="4773740" y="2324375"/>
            <a:chExt cx="2682982" cy="198165"/>
          </a:xfrm>
        </p:grpSpPr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D63159CA-B6CD-46F3-8BE5-D79C971B3F74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058C5D1F-B225-438D-AA0D-1B9D86FAE31E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AB7AE6E-F960-4DAD-8B5F-337581D188F7}"/>
              </a:ext>
            </a:extLst>
          </p:cNvPr>
          <p:cNvGrpSpPr/>
          <p:nvPr/>
        </p:nvGrpSpPr>
        <p:grpSpPr>
          <a:xfrm>
            <a:off x="242080" y="-1706530"/>
            <a:ext cx="2682982" cy="198165"/>
            <a:chOff x="4773740" y="2324375"/>
            <a:chExt cx="2682982" cy="198165"/>
          </a:xfrm>
        </p:grpSpPr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74513F9F-FD97-4B61-AA87-7EB91EB953A5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5D51BAAB-DC61-4958-B298-7D45B693D19F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446574F-92FD-4D26-8D4B-7DCFFC5ADA71}"/>
              </a:ext>
            </a:extLst>
          </p:cNvPr>
          <p:cNvGrpSpPr/>
          <p:nvPr/>
        </p:nvGrpSpPr>
        <p:grpSpPr>
          <a:xfrm>
            <a:off x="242080" y="-962081"/>
            <a:ext cx="2682982" cy="198165"/>
            <a:chOff x="4773740" y="2324375"/>
            <a:chExt cx="2682982" cy="198165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F6FC9021-B13E-4A33-9CBC-9FDC2E56F18C}"/>
                </a:ext>
              </a:extLst>
            </p:cNvPr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181397F9-0F0C-4F42-9538-0259833D97D2}"/>
                </a:ext>
              </a:extLst>
            </p:cNvPr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389B7C1-510A-424D-8E22-B5D959C063ED}"/>
              </a:ext>
            </a:extLst>
          </p:cNvPr>
          <p:cNvSpPr txBox="1"/>
          <p:nvPr/>
        </p:nvSpPr>
        <p:spPr>
          <a:xfrm>
            <a:off x="843346" y="-1055087"/>
            <a:ext cx="145937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lvl="0">
              <a:defRPr/>
            </a:pPr>
            <a:r>
              <a:rPr lang="en-US" altLang="ko-KR" sz="2000" spc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 </a:t>
            </a:r>
            <a:r>
              <a:rPr lang="en-US" altLang="ko-KR" sz="2000" spc="0" dirty="0">
                <a:solidFill>
                  <a:prstClr val="white"/>
                </a:solidFill>
                <a:effectLst/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90204" pitchFamily="34" charset="0"/>
              <a:ea typeface="배달의민족 도현" panose="020B0600000101010101" pitchFamily="50" charset="-127"/>
            </a:endParaRPr>
          </a:p>
        </p:txBody>
      </p:sp>
      <p:pic>
        <p:nvPicPr>
          <p:cNvPr id="7" name="그림 6" descr="하늘이(가) 표시된 사진&#10;&#10;자동 생성된 설명">
            <a:extLst>
              <a:ext uri="{FF2B5EF4-FFF2-40B4-BE49-F238E27FC236}">
                <a16:creationId xmlns:a16="http://schemas.microsoft.com/office/drawing/2014/main" id="{9FD19F29-4CB5-47F4-AC0B-0194128775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47" y="919320"/>
            <a:ext cx="8743950" cy="5286375"/>
          </a:xfrm>
          <a:prstGeom prst="rect">
            <a:avLst/>
          </a:prstGeom>
          <a:ln w="50800">
            <a:solidFill>
              <a:srgbClr val="C18D16"/>
            </a:solidFill>
          </a:ln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4DEBF918-AD79-417C-8586-2730171D5D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03" y="163614"/>
            <a:ext cx="1115665" cy="92057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F60364B-EC5A-4780-8825-74F90FC898CD}"/>
              </a:ext>
            </a:extLst>
          </p:cNvPr>
          <p:cNvSpPr txBox="1"/>
          <p:nvPr/>
        </p:nvSpPr>
        <p:spPr>
          <a:xfrm>
            <a:off x="138860" y="1160638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Introduction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EF1AC16-AA58-40F3-977D-798F4F9D6C2B}"/>
              </a:ext>
            </a:extLst>
          </p:cNvPr>
          <p:cNvSpPr txBox="1"/>
          <p:nvPr/>
        </p:nvSpPr>
        <p:spPr>
          <a:xfrm>
            <a:off x="138860" y="1511746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Research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AD87A3F-EE43-413A-9A05-C7A735028908}"/>
              </a:ext>
            </a:extLst>
          </p:cNvPr>
          <p:cNvSpPr txBox="1"/>
          <p:nvPr/>
        </p:nvSpPr>
        <p:spPr>
          <a:xfrm>
            <a:off x="138860" y="3377842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Future Work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6C030C8-F47C-4B1D-883F-6B0DAC16F837}"/>
              </a:ext>
            </a:extLst>
          </p:cNvPr>
          <p:cNvSpPr txBox="1"/>
          <p:nvPr/>
        </p:nvSpPr>
        <p:spPr>
          <a:xfrm>
            <a:off x="138860" y="3728950"/>
            <a:ext cx="151035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Reference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6586E94-FF5B-4C81-8C02-4655307E35C6}"/>
              </a:ext>
            </a:extLst>
          </p:cNvPr>
          <p:cNvSpPr txBox="1"/>
          <p:nvPr/>
        </p:nvSpPr>
        <p:spPr>
          <a:xfrm>
            <a:off x="-600" y="1862854"/>
            <a:ext cx="1789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Design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&amp;Development</a:t>
            </a:r>
            <a:endParaRPr lang="ko-KR" altLang="en-US" sz="2000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7A28413-D940-4752-91A9-D96FE77E7216}"/>
              </a:ext>
            </a:extLst>
          </p:cNvPr>
          <p:cNvSpPr txBox="1"/>
          <p:nvPr/>
        </p:nvSpPr>
        <p:spPr>
          <a:xfrm>
            <a:off x="205385" y="2811291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Evaluation</a:t>
            </a:r>
          </a:p>
          <a:p>
            <a:pPr algn="ctr">
              <a:defRPr/>
            </a:pPr>
            <a:r>
              <a:rPr lang="en-US" altLang="ko-KR" sz="1600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&amp;</a:t>
            </a: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Conclusion</a:t>
            </a:r>
            <a:endParaRPr lang="ko-KR" altLang="en-US" spc="-150" dirty="0">
              <a:solidFill>
                <a:prstClr val="white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3845224-31B7-47F5-8263-B4E72A6B5A0D}"/>
              </a:ext>
            </a:extLst>
          </p:cNvPr>
          <p:cNvSpPr txBox="1"/>
          <p:nvPr/>
        </p:nvSpPr>
        <p:spPr>
          <a:xfrm>
            <a:off x="595299" y="2460183"/>
            <a:ext cx="5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Hv BT" panose="020B0702020204090204" pitchFamily="34" charset="0"/>
                <a:ea typeface="배달의민족 도현" panose="020B0600000101010101" pitchFamily="50" charset="-127"/>
              </a:rPr>
              <a:t>Test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CA778D4-29C1-4F42-823B-2686CBF9F369}"/>
              </a:ext>
            </a:extLst>
          </p:cNvPr>
          <p:cNvSpPr/>
          <p:nvPr/>
        </p:nvSpPr>
        <p:spPr>
          <a:xfrm>
            <a:off x="-64610" y="1848105"/>
            <a:ext cx="1917290" cy="6248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209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FF0967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gradFill flip="none" rotWithShape="1">
            <a:gsLst>
              <a:gs pos="100000">
                <a:srgbClr val="07459C"/>
              </a:gs>
              <a:gs pos="64000">
                <a:srgbClr val="56A4C6"/>
              </a:gs>
              <a:gs pos="0">
                <a:srgbClr val="8CE4E2"/>
              </a:gs>
            </a:gsLst>
            <a:lin ang="13500000" scaled="1"/>
            <a:tileRect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디자인 사용자 지정">
  <a:themeElements>
    <a:clrScheme name="사용자 지정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FF0967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디자인 사용자 지정">
  <a:themeElements>
    <a:clrScheme name="사용자 지정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FF0967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3303</TotalTime>
  <Words>1266</Words>
  <Application>Microsoft Office PowerPoint</Application>
  <PresentationFormat>와이드스크린</PresentationFormat>
  <Paragraphs>710</Paragraphs>
  <Slides>38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38</vt:i4>
      </vt:variant>
    </vt:vector>
  </HeadingPairs>
  <TitlesOfParts>
    <vt:vector size="54" baseType="lpstr">
      <vt:lpstr>Arial</vt:lpstr>
      <vt:lpstr>Apple SD Gothic Neo</vt:lpstr>
      <vt:lpstr>THE명품고딕M</vt:lpstr>
      <vt:lpstr>Calibri Light</vt:lpstr>
      <vt:lpstr>Times New Roman</vt:lpstr>
      <vt:lpstr>Calibri</vt:lpstr>
      <vt:lpstr>210 맨발의청춘 R</vt:lpstr>
      <vt:lpstr>배달의민족 도현</vt:lpstr>
      <vt:lpstr>Futura Hv BT</vt:lpstr>
      <vt:lpstr>맑은 고딕</vt:lpstr>
      <vt:lpstr>12롯데마트행복Bold</vt:lpstr>
      <vt:lpstr>Office 테마</vt:lpstr>
      <vt:lpstr>디자인 사용자 지정</vt:lpstr>
      <vt:lpstr>2_디자인 사용자 지정</vt:lpstr>
      <vt:lpstr>3_디자인 사용자 지정</vt:lpstr>
      <vt:lpstr>4_디자인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Reuben</dc:creator>
  <cp:lastModifiedBy>이 수민</cp:lastModifiedBy>
  <cp:revision>196</cp:revision>
  <dcterms:created xsi:type="dcterms:W3CDTF">2017-04-29T08:15:11Z</dcterms:created>
  <dcterms:modified xsi:type="dcterms:W3CDTF">2019-08-15T19:30:48Z</dcterms:modified>
</cp:coreProperties>
</file>